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7" r:id="rId4"/>
    <p:sldId id="275" r:id="rId5"/>
    <p:sldId id="276" r:id="rId6"/>
    <p:sldId id="277" r:id="rId7"/>
    <p:sldId id="281" r:id="rId8"/>
    <p:sldId id="259" r:id="rId9"/>
    <p:sldId id="282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8" r:id="rId20"/>
    <p:sldId id="279" r:id="rId21"/>
    <p:sldId id="280" r:id="rId22"/>
    <p:sldId id="269" r:id="rId23"/>
    <p:sldId id="270" r:id="rId24"/>
    <p:sldId id="271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C3FB4-8B6E-4935-9066-DB662CB55935}" v="3" dt="2025-06-02T14:42:58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848" autoAdjust="0"/>
  </p:normalViewPr>
  <p:slideViewPr>
    <p:cSldViewPr snapToGrid="0">
      <p:cViewPr varScale="1">
        <p:scale>
          <a:sx n="58" d="100"/>
          <a:sy n="58" d="100"/>
        </p:scale>
        <p:origin x="730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eier" userId="32b46ae3a8b76b0f" providerId="LiveId" clId="{5F73499E-740E-4967-80AE-2B8FFF91567F}"/>
    <pc:docChg chg="undo custSel modSld">
      <pc:chgData name="Greg Meier" userId="32b46ae3a8b76b0f" providerId="LiveId" clId="{5F73499E-740E-4967-80AE-2B8FFF91567F}" dt="2025-02-13T20:52:38.946" v="166" actId="14100"/>
      <pc:docMkLst>
        <pc:docMk/>
      </pc:docMkLst>
      <pc:sldChg chg="modSp mod">
        <pc:chgData name="Greg Meier" userId="32b46ae3a8b76b0f" providerId="LiveId" clId="{5F73499E-740E-4967-80AE-2B8FFF91567F}" dt="2025-02-13T20:35:46.640" v="1" actId="27636"/>
        <pc:sldMkLst>
          <pc:docMk/>
          <pc:sldMk cId="2568282724" sldId="257"/>
        </pc:sldMkLst>
      </pc:sldChg>
      <pc:sldChg chg="addSp delSp modSp mod setBg">
        <pc:chgData name="Greg Meier" userId="32b46ae3a8b76b0f" providerId="LiveId" clId="{5F73499E-740E-4967-80AE-2B8FFF91567F}" dt="2025-02-13T20:42:02.312" v="37" actId="14100"/>
        <pc:sldMkLst>
          <pc:docMk/>
          <pc:sldMk cId="2697315042" sldId="259"/>
        </pc:sldMkLst>
      </pc:sldChg>
      <pc:sldChg chg="modSp mod">
        <pc:chgData name="Greg Meier" userId="32b46ae3a8b76b0f" providerId="LiveId" clId="{5F73499E-740E-4967-80AE-2B8FFF91567F}" dt="2025-02-13T20:42:35.194" v="39" actId="403"/>
        <pc:sldMkLst>
          <pc:docMk/>
          <pc:sldMk cId="1581888391" sldId="260"/>
        </pc:sldMkLst>
      </pc:sldChg>
      <pc:sldChg chg="addSp delSp modSp mod">
        <pc:chgData name="Greg Meier" userId="32b46ae3a8b76b0f" providerId="LiveId" clId="{5F73499E-740E-4967-80AE-2B8FFF91567F}" dt="2025-02-13T20:44:37.946" v="95" actId="13926"/>
        <pc:sldMkLst>
          <pc:docMk/>
          <pc:sldMk cId="2761494145" sldId="261"/>
        </pc:sldMkLst>
      </pc:sldChg>
      <pc:sldChg chg="modSp mod">
        <pc:chgData name="Greg Meier" userId="32b46ae3a8b76b0f" providerId="LiveId" clId="{5F73499E-740E-4967-80AE-2B8FFF91567F}" dt="2025-02-13T20:45:35.030" v="108" actId="27636"/>
        <pc:sldMkLst>
          <pc:docMk/>
          <pc:sldMk cId="705288799" sldId="262"/>
        </pc:sldMkLst>
      </pc:sldChg>
      <pc:sldChg chg="addSp delSp modSp mod">
        <pc:chgData name="Greg Meier" userId="32b46ae3a8b76b0f" providerId="LiveId" clId="{5F73499E-740E-4967-80AE-2B8FFF91567F}" dt="2025-02-13T20:46:30.801" v="123" actId="14100"/>
        <pc:sldMkLst>
          <pc:docMk/>
          <pc:sldMk cId="2569638024" sldId="263"/>
        </pc:sldMkLst>
      </pc:sldChg>
      <pc:sldChg chg="delSp modSp mod">
        <pc:chgData name="Greg Meier" userId="32b46ae3a8b76b0f" providerId="LiveId" clId="{5F73499E-740E-4967-80AE-2B8FFF91567F}" dt="2025-02-13T20:47:27.282" v="133" actId="207"/>
        <pc:sldMkLst>
          <pc:docMk/>
          <pc:sldMk cId="2130704637" sldId="264"/>
        </pc:sldMkLst>
      </pc:sldChg>
      <pc:sldChg chg="modSp mod">
        <pc:chgData name="Greg Meier" userId="32b46ae3a8b76b0f" providerId="LiveId" clId="{5F73499E-740E-4967-80AE-2B8FFF91567F}" dt="2025-02-13T20:47:43.146" v="134" actId="14100"/>
        <pc:sldMkLst>
          <pc:docMk/>
          <pc:sldMk cId="2244006915" sldId="265"/>
        </pc:sldMkLst>
      </pc:sldChg>
      <pc:sldChg chg="modSp mod">
        <pc:chgData name="Greg Meier" userId="32b46ae3a8b76b0f" providerId="LiveId" clId="{5F73499E-740E-4967-80AE-2B8FFF91567F}" dt="2025-02-13T20:47:57.958" v="135" actId="403"/>
        <pc:sldMkLst>
          <pc:docMk/>
          <pc:sldMk cId="2483612962" sldId="266"/>
        </pc:sldMkLst>
      </pc:sldChg>
      <pc:sldChg chg="addSp delSp modSp mod">
        <pc:chgData name="Greg Meier" userId="32b46ae3a8b76b0f" providerId="LiveId" clId="{5F73499E-740E-4967-80AE-2B8FFF91567F}" dt="2025-02-13T20:49:17.587" v="150" actId="27636"/>
        <pc:sldMkLst>
          <pc:docMk/>
          <pc:sldMk cId="2266633120" sldId="267"/>
        </pc:sldMkLst>
      </pc:sldChg>
      <pc:sldChg chg="modSp mod">
        <pc:chgData name="Greg Meier" userId="32b46ae3a8b76b0f" providerId="LiveId" clId="{5F73499E-740E-4967-80AE-2B8FFF91567F}" dt="2025-02-13T20:52:14.566" v="161" actId="14734"/>
        <pc:sldMkLst>
          <pc:docMk/>
          <pc:sldMk cId="6672284" sldId="270"/>
        </pc:sldMkLst>
      </pc:sldChg>
      <pc:sldChg chg="modSp mod">
        <pc:chgData name="Greg Meier" userId="32b46ae3a8b76b0f" providerId="LiveId" clId="{5F73499E-740E-4967-80AE-2B8FFF91567F}" dt="2025-02-13T20:52:38.946" v="166" actId="14100"/>
        <pc:sldMkLst>
          <pc:docMk/>
          <pc:sldMk cId="1844988602" sldId="271"/>
        </pc:sldMkLst>
      </pc:sldChg>
      <pc:sldChg chg="modSp mod">
        <pc:chgData name="Greg Meier" userId="32b46ae3a8b76b0f" providerId="LiveId" clId="{5F73499E-740E-4967-80AE-2B8FFF91567F}" dt="2025-02-13T20:36:10.986" v="4" actId="27636"/>
        <pc:sldMkLst>
          <pc:docMk/>
          <pc:sldMk cId="4156195165" sldId="275"/>
        </pc:sldMkLst>
      </pc:sldChg>
      <pc:sldChg chg="modSp mod">
        <pc:chgData name="Greg Meier" userId="32b46ae3a8b76b0f" providerId="LiveId" clId="{5F73499E-740E-4967-80AE-2B8FFF91567F}" dt="2025-02-13T20:36:44.576" v="5" actId="403"/>
        <pc:sldMkLst>
          <pc:docMk/>
          <pc:sldMk cId="2996755451" sldId="276"/>
        </pc:sldMkLst>
      </pc:sldChg>
      <pc:sldChg chg="modSp mod">
        <pc:chgData name="Greg Meier" userId="32b46ae3a8b76b0f" providerId="LiveId" clId="{5F73499E-740E-4967-80AE-2B8FFF91567F}" dt="2025-02-13T20:37:40.673" v="10" actId="27636"/>
        <pc:sldMkLst>
          <pc:docMk/>
          <pc:sldMk cId="3101420392" sldId="277"/>
        </pc:sldMkLst>
      </pc:sldChg>
      <pc:sldChg chg="modSp mod">
        <pc:chgData name="Greg Meier" userId="32b46ae3a8b76b0f" providerId="LiveId" clId="{5F73499E-740E-4967-80AE-2B8FFF91567F}" dt="2025-02-13T20:49:59.286" v="155" actId="1076"/>
        <pc:sldMkLst>
          <pc:docMk/>
          <pc:sldMk cId="1766203616" sldId="278"/>
        </pc:sldMkLst>
      </pc:sldChg>
      <pc:sldChg chg="modSp mod">
        <pc:chgData name="Greg Meier" userId="32b46ae3a8b76b0f" providerId="LiveId" clId="{5F73499E-740E-4967-80AE-2B8FFF91567F}" dt="2025-02-13T20:51:00.893" v="157" actId="403"/>
        <pc:sldMkLst>
          <pc:docMk/>
          <pc:sldMk cId="3217335373" sldId="279"/>
        </pc:sldMkLst>
      </pc:sldChg>
      <pc:sldChg chg="modSp mod">
        <pc:chgData name="Greg Meier" userId="32b46ae3a8b76b0f" providerId="LiveId" clId="{5F73499E-740E-4967-80AE-2B8FFF91567F}" dt="2025-02-13T20:51:30.125" v="160" actId="27636"/>
        <pc:sldMkLst>
          <pc:docMk/>
          <pc:sldMk cId="1348922196" sldId="280"/>
        </pc:sldMkLst>
      </pc:sldChg>
      <pc:sldChg chg="modAnim">
        <pc:chgData name="Greg Meier" userId="32b46ae3a8b76b0f" providerId="LiveId" clId="{5F73499E-740E-4967-80AE-2B8FFF91567F}" dt="2025-02-13T20:38:48.408" v="12"/>
        <pc:sldMkLst>
          <pc:docMk/>
          <pc:sldMk cId="1466877126" sldId="281"/>
        </pc:sldMkLst>
      </pc:sldChg>
    </pc:docChg>
  </pc:docChgLst>
  <pc:docChgLst>
    <pc:chgData name="Greg Meier" userId="32b46ae3a8b76b0f" providerId="LiveId" clId="{0B0C3FB4-8B6E-4935-9066-DB662CB55935}"/>
    <pc:docChg chg="undo custSel modSld">
      <pc:chgData name="Greg Meier" userId="32b46ae3a8b76b0f" providerId="LiveId" clId="{0B0C3FB4-8B6E-4935-9066-DB662CB55935}" dt="2025-06-02T14:44:33.471" v="45" actId="1440"/>
      <pc:docMkLst>
        <pc:docMk/>
      </pc:docMkLst>
      <pc:sldChg chg="addSp delSp modSp mod setClrOvrMap">
        <pc:chgData name="Greg Meier" userId="32b46ae3a8b76b0f" providerId="LiveId" clId="{0B0C3FB4-8B6E-4935-9066-DB662CB55935}" dt="2025-06-02T14:44:33.471" v="45" actId="1440"/>
        <pc:sldMkLst>
          <pc:docMk/>
          <pc:sldMk cId="239163418" sldId="256"/>
        </pc:sldMkLst>
        <pc:spChg chg="mod">
          <ac:chgData name="Greg Meier" userId="32b46ae3a8b76b0f" providerId="LiveId" clId="{0B0C3FB4-8B6E-4935-9066-DB662CB55935}" dt="2025-06-02T14:43:23.234" v="9" actId="26606"/>
          <ac:spMkLst>
            <pc:docMk/>
            <pc:sldMk cId="239163418" sldId="256"/>
            <ac:spMk id="2" creationId="{D3960E2E-441F-49AB-913F-C4939DB630B3}"/>
          </ac:spMkLst>
        </pc:spChg>
        <pc:spChg chg="mod">
          <ac:chgData name="Greg Meier" userId="32b46ae3a8b76b0f" providerId="LiveId" clId="{0B0C3FB4-8B6E-4935-9066-DB662CB55935}" dt="2025-06-02T14:43:58.618" v="43" actId="2711"/>
          <ac:spMkLst>
            <pc:docMk/>
            <pc:sldMk cId="239163418" sldId="256"/>
            <ac:spMk id="3" creationId="{407D6733-A3FC-44C7-A68F-B28894F8E1C3}"/>
          </ac:spMkLst>
        </pc:spChg>
        <pc:spChg chg="del">
          <ac:chgData name="Greg Meier" userId="32b46ae3a8b76b0f" providerId="LiveId" clId="{0B0C3FB4-8B6E-4935-9066-DB662CB55935}" dt="2025-06-02T14:43:23.234" v="9" actId="26606"/>
          <ac:spMkLst>
            <pc:docMk/>
            <pc:sldMk cId="239163418" sldId="256"/>
            <ac:spMk id="11" creationId="{8A95209C-5275-4E15-8EA7-7F42980ABF2D}"/>
          </ac:spMkLst>
        </pc:spChg>
        <pc:spChg chg="del">
          <ac:chgData name="Greg Meier" userId="32b46ae3a8b76b0f" providerId="LiveId" clId="{0B0C3FB4-8B6E-4935-9066-DB662CB55935}" dt="2025-06-02T14:43:23.234" v="9" actId="26606"/>
          <ac:spMkLst>
            <pc:docMk/>
            <pc:sldMk cId="239163418" sldId="256"/>
            <ac:spMk id="13" creationId="{4F2ED431-E304-4FF0-9F4E-032783C9D612}"/>
          </ac:spMkLst>
        </pc:spChg>
        <pc:spChg chg="del">
          <ac:chgData name="Greg Meier" userId="32b46ae3a8b76b0f" providerId="LiveId" clId="{0B0C3FB4-8B6E-4935-9066-DB662CB55935}" dt="2025-06-02T14:43:23.234" v="9" actId="26606"/>
          <ac:spMkLst>
            <pc:docMk/>
            <pc:sldMk cId="239163418" sldId="256"/>
            <ac:spMk id="15" creationId="{4E87FCFB-2CCE-460D-B3DD-557C8BD1B94A}"/>
          </ac:spMkLst>
        </pc:spChg>
        <pc:spChg chg="add">
          <ac:chgData name="Greg Meier" userId="32b46ae3a8b76b0f" providerId="LiveId" clId="{0B0C3FB4-8B6E-4935-9066-DB662CB55935}" dt="2025-06-02T14:43:23.234" v="9" actId="26606"/>
          <ac:spMkLst>
            <pc:docMk/>
            <pc:sldMk cId="239163418" sldId="256"/>
            <ac:spMk id="20" creationId="{D880886B-02ED-4317-9236-CB60C22CF7F3}"/>
          </ac:spMkLst>
        </pc:spChg>
        <pc:picChg chg="mod ord">
          <ac:chgData name="Greg Meier" userId="32b46ae3a8b76b0f" providerId="LiveId" clId="{0B0C3FB4-8B6E-4935-9066-DB662CB55935}" dt="2025-06-02T14:44:33.471" v="45" actId="1440"/>
          <ac:picMkLst>
            <pc:docMk/>
            <pc:sldMk cId="239163418" sldId="256"/>
            <ac:picMk id="5" creationId="{1E8F1114-3883-4B33-AA0F-368FB85D2CFC}"/>
          </ac:picMkLst>
        </pc:picChg>
        <pc:picChg chg="add mod ord">
          <ac:chgData name="Greg Meier" userId="32b46ae3a8b76b0f" providerId="LiveId" clId="{0B0C3FB4-8B6E-4935-9066-DB662CB55935}" dt="2025-06-02T14:44:04.866" v="44" actId="1076"/>
          <ac:picMkLst>
            <pc:docMk/>
            <pc:sldMk cId="239163418" sldId="256"/>
            <ac:picMk id="6" creationId="{8509FCF9-5D85-087E-9E9F-F949EF0D4F88}"/>
          </ac:picMkLst>
        </pc:picChg>
      </pc:sldChg>
    </pc:docChg>
  </pc:docChgLst>
  <pc:docChgLst>
    <pc:chgData name="Greg Meier" userId="32b46ae3a8b76b0f" providerId="LiveId" clId="{58BAB401-076F-4F9A-995C-CA4EB1CAA8D2}"/>
    <pc:docChg chg="custSel modSld">
      <pc:chgData name="Greg Meier" userId="32b46ae3a8b76b0f" providerId="LiveId" clId="{58BAB401-076F-4F9A-995C-CA4EB1CAA8D2}" dt="2024-01-25T20:58:51.191" v="33" actId="14100"/>
      <pc:docMkLst>
        <pc:docMk/>
      </pc:docMkLst>
      <pc:sldChg chg="modSp mod">
        <pc:chgData name="Greg Meier" userId="32b46ae3a8b76b0f" providerId="LiveId" clId="{58BAB401-076F-4F9A-995C-CA4EB1CAA8D2}" dt="2024-01-25T20:54:39.259" v="23" actId="207"/>
        <pc:sldMkLst>
          <pc:docMk/>
          <pc:sldMk cId="2568282724" sldId="257"/>
        </pc:sldMkLst>
      </pc:sldChg>
      <pc:sldChg chg="modSp mod">
        <pc:chgData name="Greg Meier" userId="32b46ae3a8b76b0f" providerId="LiveId" clId="{58BAB401-076F-4F9A-995C-CA4EB1CAA8D2}" dt="2024-01-25T20:49:19.903" v="1" actId="1076"/>
        <pc:sldMkLst>
          <pc:docMk/>
          <pc:sldMk cId="2477213711" sldId="258"/>
        </pc:sldMkLst>
      </pc:sldChg>
      <pc:sldChg chg="modSp mod">
        <pc:chgData name="Greg Meier" userId="32b46ae3a8b76b0f" providerId="LiveId" clId="{58BAB401-076F-4F9A-995C-CA4EB1CAA8D2}" dt="2024-01-25T20:56:49.015" v="31" actId="20577"/>
        <pc:sldMkLst>
          <pc:docMk/>
          <pc:sldMk cId="2697315042" sldId="259"/>
        </pc:sldMkLst>
      </pc:sldChg>
      <pc:sldChg chg="modSp mod">
        <pc:chgData name="Greg Meier" userId="32b46ae3a8b76b0f" providerId="LiveId" clId="{58BAB401-076F-4F9A-995C-CA4EB1CAA8D2}" dt="2024-01-25T20:51:03.574" v="8" actId="1076"/>
        <pc:sldMkLst>
          <pc:docMk/>
          <pc:sldMk cId="2761494145" sldId="261"/>
        </pc:sldMkLst>
      </pc:sldChg>
      <pc:sldChg chg="modSp mod">
        <pc:chgData name="Greg Meier" userId="32b46ae3a8b76b0f" providerId="LiveId" clId="{58BAB401-076F-4F9A-995C-CA4EB1CAA8D2}" dt="2024-01-25T20:51:28.477" v="11" actId="27636"/>
        <pc:sldMkLst>
          <pc:docMk/>
          <pc:sldMk cId="705288799" sldId="262"/>
        </pc:sldMkLst>
      </pc:sldChg>
      <pc:sldChg chg="modSp mod">
        <pc:chgData name="Greg Meier" userId="32b46ae3a8b76b0f" providerId="LiveId" clId="{58BAB401-076F-4F9A-995C-CA4EB1CAA8D2}" dt="2024-01-25T20:52:23.781" v="13" actId="27636"/>
        <pc:sldMkLst>
          <pc:docMk/>
          <pc:sldMk cId="2266633120" sldId="267"/>
        </pc:sldMkLst>
      </pc:sldChg>
      <pc:sldChg chg="modSp mod">
        <pc:chgData name="Greg Meier" userId="32b46ae3a8b76b0f" providerId="LiveId" clId="{58BAB401-076F-4F9A-995C-CA4EB1CAA8D2}" dt="2024-01-25T20:58:51.191" v="33" actId="14100"/>
        <pc:sldMkLst>
          <pc:docMk/>
          <pc:sldMk cId="2644498233" sldId="268"/>
        </pc:sldMkLst>
      </pc:sldChg>
      <pc:sldChg chg="modSp mod">
        <pc:chgData name="Greg Meier" userId="32b46ae3a8b76b0f" providerId="LiveId" clId="{58BAB401-076F-4F9A-995C-CA4EB1CAA8D2}" dt="2024-01-25T20:54:08.643" v="22" actId="403"/>
        <pc:sldMkLst>
          <pc:docMk/>
          <pc:sldMk cId="6672284" sldId="270"/>
        </pc:sldMkLst>
      </pc:sldChg>
      <pc:sldChg chg="modSp mod">
        <pc:chgData name="Greg Meier" userId="32b46ae3a8b76b0f" providerId="LiveId" clId="{58BAB401-076F-4F9A-995C-CA4EB1CAA8D2}" dt="2024-01-25T20:55:14.327" v="27" actId="14100"/>
        <pc:sldMkLst>
          <pc:docMk/>
          <pc:sldMk cId="4156195165" sldId="275"/>
        </pc:sldMkLst>
      </pc:sldChg>
      <pc:sldChg chg="modSp mod">
        <pc:chgData name="Greg Meier" userId="32b46ae3a8b76b0f" providerId="LiveId" clId="{58BAB401-076F-4F9A-995C-CA4EB1CAA8D2}" dt="2024-01-25T20:55:39.198" v="28" actId="403"/>
        <pc:sldMkLst>
          <pc:docMk/>
          <pc:sldMk cId="3101420392" sldId="277"/>
        </pc:sldMkLst>
      </pc:sldChg>
      <pc:sldChg chg="modSp mod">
        <pc:chgData name="Greg Meier" userId="32b46ae3a8b76b0f" providerId="LiveId" clId="{58BAB401-076F-4F9A-995C-CA4EB1CAA8D2}" dt="2024-01-25T20:53:21.796" v="18" actId="167"/>
        <pc:sldMkLst>
          <pc:docMk/>
          <pc:sldMk cId="1766203616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AF32C8-6FC9-44C0-84BA-DDBCF152B44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EF3541-D64E-47BD-AE14-F4AAA5975519}">
      <dgm:prSet/>
      <dgm:spPr/>
      <dgm:t>
        <a:bodyPr/>
        <a:lstStyle/>
        <a:p>
          <a:r>
            <a:rPr lang="en-US" b="0" dirty="0">
              <a:latin typeface="Arial Black" panose="020B0A04020102020204" pitchFamily="34" charset="0"/>
            </a:rPr>
            <a:t>Objective Act (What we do)</a:t>
          </a:r>
        </a:p>
      </dgm:t>
    </dgm:pt>
    <dgm:pt modelId="{7BCB1828-2608-41B0-B783-22475E04EEF6}" type="parTrans" cxnId="{5823FD4E-99E2-4B8F-B363-935326B77AF0}">
      <dgm:prSet/>
      <dgm:spPr/>
      <dgm:t>
        <a:bodyPr/>
        <a:lstStyle/>
        <a:p>
          <a:endParaRPr lang="en-US"/>
        </a:p>
      </dgm:t>
    </dgm:pt>
    <dgm:pt modelId="{DECD8253-4478-4C73-9376-144EA824918A}" type="sibTrans" cxnId="{5823FD4E-99E2-4B8F-B363-935326B77AF0}">
      <dgm:prSet/>
      <dgm:spPr/>
      <dgm:t>
        <a:bodyPr/>
        <a:lstStyle/>
        <a:p>
          <a:endParaRPr lang="en-US"/>
        </a:p>
      </dgm:t>
    </dgm:pt>
    <dgm:pt modelId="{96C28B4F-0EDD-4F59-A118-C809DFA3768F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Must be morally good.  Some are always wrong:  direct killing of the innocent, torture, rape (Intrinsically evil)</a:t>
          </a:r>
        </a:p>
      </dgm:t>
    </dgm:pt>
    <dgm:pt modelId="{979A4C5E-6839-4553-8742-66EF288D21C9}" type="parTrans" cxnId="{2A474DC4-83EF-4DFC-889E-1F21E75E7D3D}">
      <dgm:prSet/>
      <dgm:spPr/>
      <dgm:t>
        <a:bodyPr/>
        <a:lstStyle/>
        <a:p>
          <a:endParaRPr lang="en-US"/>
        </a:p>
      </dgm:t>
    </dgm:pt>
    <dgm:pt modelId="{E16AF040-0A23-4A21-AFDF-14378233A314}" type="sibTrans" cxnId="{2A474DC4-83EF-4DFC-889E-1F21E75E7D3D}">
      <dgm:prSet/>
      <dgm:spPr/>
      <dgm:t>
        <a:bodyPr/>
        <a:lstStyle/>
        <a:p>
          <a:endParaRPr lang="en-US"/>
        </a:p>
      </dgm:t>
    </dgm:pt>
    <dgm:pt modelId="{2D9D0FAA-E693-409A-8403-95911F587FE6}">
      <dgm:prSet/>
      <dgm:spPr/>
      <dgm:t>
        <a:bodyPr/>
        <a:lstStyle/>
        <a:p>
          <a:r>
            <a:rPr lang="en-US" b="1" dirty="0">
              <a:latin typeface="Arial Black" panose="020B0A04020102020204" pitchFamily="34" charset="0"/>
            </a:rPr>
            <a:t>Subjective Goal </a:t>
          </a:r>
          <a:r>
            <a:rPr lang="en-US" dirty="0">
              <a:latin typeface="Arial Black" panose="020B0A04020102020204" pitchFamily="34" charset="0"/>
            </a:rPr>
            <a:t>(Why we do)</a:t>
          </a:r>
        </a:p>
      </dgm:t>
    </dgm:pt>
    <dgm:pt modelId="{226B4DA3-CEA6-4CC2-A49B-5E3AB1418164}" type="parTrans" cxnId="{8C7B19AC-913B-40C7-90CA-7993064B1531}">
      <dgm:prSet/>
      <dgm:spPr/>
      <dgm:t>
        <a:bodyPr/>
        <a:lstStyle/>
        <a:p>
          <a:endParaRPr lang="en-US"/>
        </a:p>
      </dgm:t>
    </dgm:pt>
    <dgm:pt modelId="{0994CB48-37E9-4E98-8D9A-DE8D6A80D647}" type="sibTrans" cxnId="{8C7B19AC-913B-40C7-90CA-7993064B1531}">
      <dgm:prSet/>
      <dgm:spPr/>
      <dgm:t>
        <a:bodyPr/>
        <a:lstStyle/>
        <a:p>
          <a:endParaRPr lang="en-US"/>
        </a:p>
      </dgm:t>
    </dgm:pt>
    <dgm:pt modelId="{581A0FB2-7EE0-4D12-9ED0-85C65AC86544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The goal or intention of why we do</a:t>
          </a:r>
        </a:p>
      </dgm:t>
    </dgm:pt>
    <dgm:pt modelId="{619CA91A-4555-4066-9338-358057FDEA62}" type="parTrans" cxnId="{5E9E3851-72B8-469D-B50E-B8F1C05D0519}">
      <dgm:prSet/>
      <dgm:spPr/>
      <dgm:t>
        <a:bodyPr/>
        <a:lstStyle/>
        <a:p>
          <a:endParaRPr lang="en-US"/>
        </a:p>
      </dgm:t>
    </dgm:pt>
    <dgm:pt modelId="{C961EA94-C4DF-422C-91A3-FAFB011B40CA}" type="sibTrans" cxnId="{5E9E3851-72B8-469D-B50E-B8F1C05D0519}">
      <dgm:prSet/>
      <dgm:spPr/>
      <dgm:t>
        <a:bodyPr/>
        <a:lstStyle/>
        <a:p>
          <a:endParaRPr lang="en-US"/>
        </a:p>
      </dgm:t>
    </dgm:pt>
    <dgm:pt modelId="{553FF66A-FE4D-4372-971A-0C0E8B14A303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Intention must be morally good  (the end </a:t>
          </a:r>
          <a:r>
            <a:rPr lang="en-US" b="1" u="sng" dirty="0">
              <a:latin typeface="Arial Black" panose="020B0A04020102020204" pitchFamily="34" charset="0"/>
            </a:rPr>
            <a:t>does not </a:t>
          </a:r>
          <a:r>
            <a:rPr lang="en-US" dirty="0">
              <a:latin typeface="Arial Black" panose="020B0A04020102020204" pitchFamily="34" charset="0"/>
            </a:rPr>
            <a:t>justify the means)</a:t>
          </a:r>
        </a:p>
      </dgm:t>
    </dgm:pt>
    <dgm:pt modelId="{D99421E7-471E-40A4-94A6-441F6D946D18}" type="parTrans" cxnId="{B54BDE11-6307-46FE-8C0E-006BA4FBEE40}">
      <dgm:prSet/>
      <dgm:spPr/>
      <dgm:t>
        <a:bodyPr/>
        <a:lstStyle/>
        <a:p>
          <a:endParaRPr lang="en-US"/>
        </a:p>
      </dgm:t>
    </dgm:pt>
    <dgm:pt modelId="{D9A782FD-30AB-4B14-99D9-D6D72659C656}" type="sibTrans" cxnId="{B54BDE11-6307-46FE-8C0E-006BA4FBEE40}">
      <dgm:prSet/>
      <dgm:spPr/>
      <dgm:t>
        <a:bodyPr/>
        <a:lstStyle/>
        <a:p>
          <a:endParaRPr lang="en-US"/>
        </a:p>
      </dgm:t>
    </dgm:pt>
    <dgm:pt modelId="{DEA50EB4-04D9-47C0-917B-C609B146D539}">
      <dgm:prSet/>
      <dgm:spPr/>
      <dgm:t>
        <a:bodyPr/>
        <a:lstStyle/>
        <a:p>
          <a:r>
            <a:rPr lang="en-US" b="1" dirty="0">
              <a:latin typeface="Arial Black" panose="020B0A04020102020204" pitchFamily="34" charset="0"/>
            </a:rPr>
            <a:t>Concrete Situation </a:t>
          </a:r>
          <a:r>
            <a:rPr lang="en-US" dirty="0">
              <a:latin typeface="Arial Black" panose="020B0A04020102020204" pitchFamily="34" charset="0"/>
            </a:rPr>
            <a:t>or circumstances (Secondary)</a:t>
          </a:r>
        </a:p>
      </dgm:t>
    </dgm:pt>
    <dgm:pt modelId="{1E35776F-5661-4BD5-AD83-DD616C4D76AB}" type="parTrans" cxnId="{63CBA971-D330-4185-8E14-D5FE1185FA94}">
      <dgm:prSet/>
      <dgm:spPr/>
      <dgm:t>
        <a:bodyPr/>
        <a:lstStyle/>
        <a:p>
          <a:endParaRPr lang="en-US"/>
        </a:p>
      </dgm:t>
    </dgm:pt>
    <dgm:pt modelId="{3B27FB0A-FA30-466B-9F34-06E40EAB61AE}" type="sibTrans" cxnId="{63CBA971-D330-4185-8E14-D5FE1185FA94}">
      <dgm:prSet/>
      <dgm:spPr/>
      <dgm:t>
        <a:bodyPr/>
        <a:lstStyle/>
        <a:p>
          <a:endParaRPr lang="en-US"/>
        </a:p>
      </dgm:t>
    </dgm:pt>
    <dgm:pt modelId="{2BA42651-738B-416F-80CD-929F928CAA5B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Increase or decrease the goodness or badness of the act</a:t>
          </a:r>
        </a:p>
      </dgm:t>
    </dgm:pt>
    <dgm:pt modelId="{191EF71A-E343-4F0F-AC82-40D316F751E1}" type="parTrans" cxnId="{9EFFF909-DC36-4BAD-AD3C-59FE8FF3DFE4}">
      <dgm:prSet/>
      <dgm:spPr/>
      <dgm:t>
        <a:bodyPr/>
        <a:lstStyle/>
        <a:p>
          <a:endParaRPr lang="en-US"/>
        </a:p>
      </dgm:t>
    </dgm:pt>
    <dgm:pt modelId="{960249BD-281B-477A-8F29-36EF55FEFCA6}" type="sibTrans" cxnId="{9EFFF909-DC36-4BAD-AD3C-59FE8FF3DFE4}">
      <dgm:prSet/>
      <dgm:spPr/>
      <dgm:t>
        <a:bodyPr/>
        <a:lstStyle/>
        <a:p>
          <a:endParaRPr lang="en-US"/>
        </a:p>
      </dgm:t>
    </dgm:pt>
    <dgm:pt modelId="{C28D7A1C-E0F7-444A-9160-4F49FC8DED38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May affect one’s personal moral responsibility for the act</a:t>
          </a:r>
        </a:p>
      </dgm:t>
    </dgm:pt>
    <dgm:pt modelId="{0C208C70-2E73-4EFD-A4F9-EE38315B2D1C}" type="parTrans" cxnId="{408528C2-F23C-4B26-B51E-C218BD5982A6}">
      <dgm:prSet/>
      <dgm:spPr/>
      <dgm:t>
        <a:bodyPr/>
        <a:lstStyle/>
        <a:p>
          <a:endParaRPr lang="en-US"/>
        </a:p>
      </dgm:t>
    </dgm:pt>
    <dgm:pt modelId="{8E20A685-38A0-4B50-B137-8ADC2BCDB727}" type="sibTrans" cxnId="{408528C2-F23C-4B26-B51E-C218BD5982A6}">
      <dgm:prSet/>
      <dgm:spPr/>
      <dgm:t>
        <a:bodyPr/>
        <a:lstStyle/>
        <a:p>
          <a:endParaRPr lang="en-US"/>
        </a:p>
      </dgm:t>
    </dgm:pt>
    <dgm:pt modelId="{F515F11A-51DC-41A6-ABC2-0410E5240A6A}" type="pres">
      <dgm:prSet presAssocID="{08AF32C8-6FC9-44C0-84BA-DDBCF152B44E}" presName="Name0" presStyleCnt="0">
        <dgm:presLayoutVars>
          <dgm:dir/>
          <dgm:animLvl val="lvl"/>
          <dgm:resizeHandles val="exact"/>
        </dgm:presLayoutVars>
      </dgm:prSet>
      <dgm:spPr/>
    </dgm:pt>
    <dgm:pt modelId="{EDDEA526-A771-46A7-965C-4F5C07971858}" type="pres">
      <dgm:prSet presAssocID="{8EEF3541-D64E-47BD-AE14-F4AAA5975519}" presName="composite" presStyleCnt="0"/>
      <dgm:spPr/>
    </dgm:pt>
    <dgm:pt modelId="{50FD0419-28A9-4F8E-9FE4-F2F6FE047822}" type="pres">
      <dgm:prSet presAssocID="{8EEF3541-D64E-47BD-AE14-F4AAA597551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22EF73B-693F-4B23-86C5-F2002389185D}" type="pres">
      <dgm:prSet presAssocID="{8EEF3541-D64E-47BD-AE14-F4AAA5975519}" presName="desTx" presStyleLbl="alignAccFollowNode1" presStyleIdx="0" presStyleCnt="3">
        <dgm:presLayoutVars>
          <dgm:bulletEnabled val="1"/>
        </dgm:presLayoutVars>
      </dgm:prSet>
      <dgm:spPr/>
    </dgm:pt>
    <dgm:pt modelId="{793C152E-492F-4E20-99AA-F510D9B2835A}" type="pres">
      <dgm:prSet presAssocID="{DECD8253-4478-4C73-9376-144EA824918A}" presName="space" presStyleCnt="0"/>
      <dgm:spPr/>
    </dgm:pt>
    <dgm:pt modelId="{D1ED0E9C-1671-4DB3-8134-397AF9131B9A}" type="pres">
      <dgm:prSet presAssocID="{2D9D0FAA-E693-409A-8403-95911F587FE6}" presName="composite" presStyleCnt="0"/>
      <dgm:spPr/>
    </dgm:pt>
    <dgm:pt modelId="{7455AC01-5ACB-460A-985A-DCBB4B3C5DFE}" type="pres">
      <dgm:prSet presAssocID="{2D9D0FAA-E693-409A-8403-95911F587FE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C005133-F5B8-4594-9B26-84AC59AED807}" type="pres">
      <dgm:prSet presAssocID="{2D9D0FAA-E693-409A-8403-95911F587FE6}" presName="desTx" presStyleLbl="alignAccFollowNode1" presStyleIdx="1" presStyleCnt="3">
        <dgm:presLayoutVars>
          <dgm:bulletEnabled val="1"/>
        </dgm:presLayoutVars>
      </dgm:prSet>
      <dgm:spPr/>
    </dgm:pt>
    <dgm:pt modelId="{19F16088-398C-4D96-BA38-C42210BC04F2}" type="pres">
      <dgm:prSet presAssocID="{0994CB48-37E9-4E98-8D9A-DE8D6A80D647}" presName="space" presStyleCnt="0"/>
      <dgm:spPr/>
    </dgm:pt>
    <dgm:pt modelId="{4FABA83A-C47D-4C51-8FD8-837B425909FC}" type="pres">
      <dgm:prSet presAssocID="{DEA50EB4-04D9-47C0-917B-C609B146D539}" presName="composite" presStyleCnt="0"/>
      <dgm:spPr/>
    </dgm:pt>
    <dgm:pt modelId="{95348196-4053-482A-909F-551719C43211}" type="pres">
      <dgm:prSet presAssocID="{DEA50EB4-04D9-47C0-917B-C609B146D53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F97F69A-C865-454F-A782-D302014DA5DE}" type="pres">
      <dgm:prSet presAssocID="{DEA50EB4-04D9-47C0-917B-C609B146D53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EFFF909-DC36-4BAD-AD3C-59FE8FF3DFE4}" srcId="{DEA50EB4-04D9-47C0-917B-C609B146D539}" destId="{2BA42651-738B-416F-80CD-929F928CAA5B}" srcOrd="0" destOrd="0" parTransId="{191EF71A-E343-4F0F-AC82-40D316F751E1}" sibTransId="{960249BD-281B-477A-8F29-36EF55FEFCA6}"/>
    <dgm:cxn modelId="{B54BDE11-6307-46FE-8C0E-006BA4FBEE40}" srcId="{2D9D0FAA-E693-409A-8403-95911F587FE6}" destId="{553FF66A-FE4D-4372-971A-0C0E8B14A303}" srcOrd="1" destOrd="0" parTransId="{D99421E7-471E-40A4-94A6-441F6D946D18}" sibTransId="{D9A782FD-30AB-4B14-99D9-D6D72659C656}"/>
    <dgm:cxn modelId="{27EA671D-40BC-41DD-9ECD-665B639145F4}" type="presOf" srcId="{8EEF3541-D64E-47BD-AE14-F4AAA5975519}" destId="{50FD0419-28A9-4F8E-9FE4-F2F6FE047822}" srcOrd="0" destOrd="0" presId="urn:microsoft.com/office/officeart/2005/8/layout/hList1"/>
    <dgm:cxn modelId="{792F6028-D9DD-49F7-A58A-135CE7B4D2D1}" type="presOf" srcId="{C28D7A1C-E0F7-444A-9160-4F49FC8DED38}" destId="{7F97F69A-C865-454F-A782-D302014DA5DE}" srcOrd="0" destOrd="1" presId="urn:microsoft.com/office/officeart/2005/8/layout/hList1"/>
    <dgm:cxn modelId="{0348B05C-71B2-48D8-B215-7679A3699CC7}" type="presOf" srcId="{581A0FB2-7EE0-4D12-9ED0-85C65AC86544}" destId="{9C005133-F5B8-4594-9B26-84AC59AED807}" srcOrd="0" destOrd="0" presId="urn:microsoft.com/office/officeart/2005/8/layout/hList1"/>
    <dgm:cxn modelId="{96F44C67-49B3-48C4-A6DD-FE94C5529D34}" type="presOf" srcId="{DEA50EB4-04D9-47C0-917B-C609B146D539}" destId="{95348196-4053-482A-909F-551719C43211}" srcOrd="0" destOrd="0" presId="urn:microsoft.com/office/officeart/2005/8/layout/hList1"/>
    <dgm:cxn modelId="{5823FD4E-99E2-4B8F-B363-935326B77AF0}" srcId="{08AF32C8-6FC9-44C0-84BA-DDBCF152B44E}" destId="{8EEF3541-D64E-47BD-AE14-F4AAA5975519}" srcOrd="0" destOrd="0" parTransId="{7BCB1828-2608-41B0-B783-22475E04EEF6}" sibTransId="{DECD8253-4478-4C73-9376-144EA824918A}"/>
    <dgm:cxn modelId="{5E9E3851-72B8-469D-B50E-B8F1C05D0519}" srcId="{2D9D0FAA-E693-409A-8403-95911F587FE6}" destId="{581A0FB2-7EE0-4D12-9ED0-85C65AC86544}" srcOrd="0" destOrd="0" parTransId="{619CA91A-4555-4066-9338-358057FDEA62}" sibTransId="{C961EA94-C4DF-422C-91A3-FAFB011B40CA}"/>
    <dgm:cxn modelId="{63CBA971-D330-4185-8E14-D5FE1185FA94}" srcId="{08AF32C8-6FC9-44C0-84BA-DDBCF152B44E}" destId="{DEA50EB4-04D9-47C0-917B-C609B146D539}" srcOrd="2" destOrd="0" parTransId="{1E35776F-5661-4BD5-AD83-DD616C4D76AB}" sibTransId="{3B27FB0A-FA30-466B-9F34-06E40EAB61AE}"/>
    <dgm:cxn modelId="{EBF34B80-66C4-482A-9A62-C2F2CD398BE8}" type="presOf" srcId="{553FF66A-FE4D-4372-971A-0C0E8B14A303}" destId="{9C005133-F5B8-4594-9B26-84AC59AED807}" srcOrd="0" destOrd="1" presId="urn:microsoft.com/office/officeart/2005/8/layout/hList1"/>
    <dgm:cxn modelId="{C1BCC39D-4D17-4360-BE2A-F276E16F8CFA}" type="presOf" srcId="{2BA42651-738B-416F-80CD-929F928CAA5B}" destId="{7F97F69A-C865-454F-A782-D302014DA5DE}" srcOrd="0" destOrd="0" presId="urn:microsoft.com/office/officeart/2005/8/layout/hList1"/>
    <dgm:cxn modelId="{5A590D9F-D3EB-4A6E-96F8-66F27BB0A2A8}" type="presOf" srcId="{96C28B4F-0EDD-4F59-A118-C809DFA3768F}" destId="{A22EF73B-693F-4B23-86C5-F2002389185D}" srcOrd="0" destOrd="0" presId="urn:microsoft.com/office/officeart/2005/8/layout/hList1"/>
    <dgm:cxn modelId="{8C7B19AC-913B-40C7-90CA-7993064B1531}" srcId="{08AF32C8-6FC9-44C0-84BA-DDBCF152B44E}" destId="{2D9D0FAA-E693-409A-8403-95911F587FE6}" srcOrd="1" destOrd="0" parTransId="{226B4DA3-CEA6-4CC2-A49B-5E3AB1418164}" sibTransId="{0994CB48-37E9-4E98-8D9A-DE8D6A80D647}"/>
    <dgm:cxn modelId="{408528C2-F23C-4B26-B51E-C218BD5982A6}" srcId="{DEA50EB4-04D9-47C0-917B-C609B146D539}" destId="{C28D7A1C-E0F7-444A-9160-4F49FC8DED38}" srcOrd="1" destOrd="0" parTransId="{0C208C70-2E73-4EFD-A4F9-EE38315B2D1C}" sibTransId="{8E20A685-38A0-4B50-B137-8ADC2BCDB727}"/>
    <dgm:cxn modelId="{2A474DC4-83EF-4DFC-889E-1F21E75E7D3D}" srcId="{8EEF3541-D64E-47BD-AE14-F4AAA5975519}" destId="{96C28B4F-0EDD-4F59-A118-C809DFA3768F}" srcOrd="0" destOrd="0" parTransId="{979A4C5E-6839-4553-8742-66EF288D21C9}" sibTransId="{E16AF040-0A23-4A21-AFDF-14378233A314}"/>
    <dgm:cxn modelId="{0F979AC8-A2B1-46CF-9C0D-8FF18FFBB1FE}" type="presOf" srcId="{08AF32C8-6FC9-44C0-84BA-DDBCF152B44E}" destId="{F515F11A-51DC-41A6-ABC2-0410E5240A6A}" srcOrd="0" destOrd="0" presId="urn:microsoft.com/office/officeart/2005/8/layout/hList1"/>
    <dgm:cxn modelId="{C5AEC3CC-08E7-4991-BB27-55DB11B0B232}" type="presOf" srcId="{2D9D0FAA-E693-409A-8403-95911F587FE6}" destId="{7455AC01-5ACB-460A-985A-DCBB4B3C5DFE}" srcOrd="0" destOrd="0" presId="urn:microsoft.com/office/officeart/2005/8/layout/hList1"/>
    <dgm:cxn modelId="{90EF14F9-C198-44F7-B732-C15D9CBAFE71}" type="presParOf" srcId="{F515F11A-51DC-41A6-ABC2-0410E5240A6A}" destId="{EDDEA526-A771-46A7-965C-4F5C07971858}" srcOrd="0" destOrd="0" presId="urn:microsoft.com/office/officeart/2005/8/layout/hList1"/>
    <dgm:cxn modelId="{FDD756F3-2A02-4618-AD69-F9309E06D294}" type="presParOf" srcId="{EDDEA526-A771-46A7-965C-4F5C07971858}" destId="{50FD0419-28A9-4F8E-9FE4-F2F6FE047822}" srcOrd="0" destOrd="0" presId="urn:microsoft.com/office/officeart/2005/8/layout/hList1"/>
    <dgm:cxn modelId="{4F5CB631-2DFA-42F8-B82E-E252048D244A}" type="presParOf" srcId="{EDDEA526-A771-46A7-965C-4F5C07971858}" destId="{A22EF73B-693F-4B23-86C5-F2002389185D}" srcOrd="1" destOrd="0" presId="urn:microsoft.com/office/officeart/2005/8/layout/hList1"/>
    <dgm:cxn modelId="{4DE4FB8A-1D7B-4BCB-9198-6C9BEACC3141}" type="presParOf" srcId="{F515F11A-51DC-41A6-ABC2-0410E5240A6A}" destId="{793C152E-492F-4E20-99AA-F510D9B2835A}" srcOrd="1" destOrd="0" presId="urn:microsoft.com/office/officeart/2005/8/layout/hList1"/>
    <dgm:cxn modelId="{1F24BB0A-6171-479E-8837-8BACFF25F258}" type="presParOf" srcId="{F515F11A-51DC-41A6-ABC2-0410E5240A6A}" destId="{D1ED0E9C-1671-4DB3-8134-397AF9131B9A}" srcOrd="2" destOrd="0" presId="urn:microsoft.com/office/officeart/2005/8/layout/hList1"/>
    <dgm:cxn modelId="{9EF022A1-D3B8-4406-A5C2-298240558AE0}" type="presParOf" srcId="{D1ED0E9C-1671-4DB3-8134-397AF9131B9A}" destId="{7455AC01-5ACB-460A-985A-DCBB4B3C5DFE}" srcOrd="0" destOrd="0" presId="urn:microsoft.com/office/officeart/2005/8/layout/hList1"/>
    <dgm:cxn modelId="{7BCF4F32-8506-4310-8D86-DD2FC5620141}" type="presParOf" srcId="{D1ED0E9C-1671-4DB3-8134-397AF9131B9A}" destId="{9C005133-F5B8-4594-9B26-84AC59AED807}" srcOrd="1" destOrd="0" presId="urn:microsoft.com/office/officeart/2005/8/layout/hList1"/>
    <dgm:cxn modelId="{0380D2A8-1D4C-4EB8-A778-1D20FCAB5070}" type="presParOf" srcId="{F515F11A-51DC-41A6-ABC2-0410E5240A6A}" destId="{19F16088-398C-4D96-BA38-C42210BC04F2}" srcOrd="3" destOrd="0" presId="urn:microsoft.com/office/officeart/2005/8/layout/hList1"/>
    <dgm:cxn modelId="{7E38EB5E-0087-4A37-98D2-799190BC4B96}" type="presParOf" srcId="{F515F11A-51DC-41A6-ABC2-0410E5240A6A}" destId="{4FABA83A-C47D-4C51-8FD8-837B425909FC}" srcOrd="4" destOrd="0" presId="urn:microsoft.com/office/officeart/2005/8/layout/hList1"/>
    <dgm:cxn modelId="{50482775-2AA9-47D4-8AAB-3EEA5E9C3F45}" type="presParOf" srcId="{4FABA83A-C47D-4C51-8FD8-837B425909FC}" destId="{95348196-4053-482A-909F-551719C43211}" srcOrd="0" destOrd="0" presId="urn:microsoft.com/office/officeart/2005/8/layout/hList1"/>
    <dgm:cxn modelId="{2A37B9FE-AA70-4330-AF0B-EA47D4134CAA}" type="presParOf" srcId="{4FABA83A-C47D-4C51-8FD8-837B425909FC}" destId="{7F97F69A-C865-454F-A782-D302014DA5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9D0D1F-140E-4F76-A245-6045B174E0B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25700E0-146D-480A-B167-0039108A66BB}">
      <dgm:prSet/>
      <dgm:spPr/>
      <dgm:t>
        <a:bodyPr/>
        <a:lstStyle/>
        <a:p>
          <a:pPr>
            <a:defRPr cap="all"/>
          </a:pPr>
          <a:r>
            <a:rPr lang="en-US" dirty="0">
              <a:latin typeface="Arial Rounded MT Bold" panose="020F0704030504030204" pitchFamily="34" charset="0"/>
            </a:rPr>
            <a:t>Forbid certain sins--BUT</a:t>
          </a:r>
        </a:p>
      </dgm:t>
    </dgm:pt>
    <dgm:pt modelId="{9304BD2D-8743-4262-81A3-6B9CE864DB30}" type="parTrans" cxnId="{D93F6853-8C87-4F7F-8564-00B275D104FA}">
      <dgm:prSet/>
      <dgm:spPr/>
      <dgm:t>
        <a:bodyPr/>
        <a:lstStyle/>
        <a:p>
          <a:endParaRPr lang="en-US"/>
        </a:p>
      </dgm:t>
    </dgm:pt>
    <dgm:pt modelId="{4614E628-5F31-4A97-8D43-9ED7FEDE6050}" type="sibTrans" cxnId="{D93F6853-8C87-4F7F-8564-00B275D104FA}">
      <dgm:prSet/>
      <dgm:spPr/>
      <dgm:t>
        <a:bodyPr/>
        <a:lstStyle/>
        <a:p>
          <a:endParaRPr lang="en-US"/>
        </a:p>
      </dgm:t>
    </dgm:pt>
    <dgm:pt modelId="{D356AE88-EB3B-47B3-B729-CD6D61FE0A99}">
      <dgm:prSet/>
      <dgm:spPr/>
      <dgm:t>
        <a:bodyPr/>
        <a:lstStyle/>
        <a:p>
          <a:pPr>
            <a:defRPr cap="all"/>
          </a:pPr>
          <a:r>
            <a:rPr lang="en-US" dirty="0">
              <a:latin typeface="Arial Rounded MT Bold" panose="020F0704030504030204" pitchFamily="34" charset="0"/>
            </a:rPr>
            <a:t>Points to virtues that will help us avoid such sins</a:t>
          </a:r>
        </a:p>
      </dgm:t>
    </dgm:pt>
    <dgm:pt modelId="{234D195C-BA41-45D4-81D9-0CC0DFADB8EF}" type="parTrans" cxnId="{5FE095F3-F8F5-4714-BC32-528CB8BB99FC}">
      <dgm:prSet/>
      <dgm:spPr/>
      <dgm:t>
        <a:bodyPr/>
        <a:lstStyle/>
        <a:p>
          <a:endParaRPr lang="en-US"/>
        </a:p>
      </dgm:t>
    </dgm:pt>
    <dgm:pt modelId="{5AC2B378-B4BD-421E-A976-C1C4DF5528E6}" type="sibTrans" cxnId="{5FE095F3-F8F5-4714-BC32-528CB8BB99FC}">
      <dgm:prSet/>
      <dgm:spPr/>
      <dgm:t>
        <a:bodyPr/>
        <a:lstStyle/>
        <a:p>
          <a:endParaRPr lang="en-US"/>
        </a:p>
      </dgm:t>
    </dgm:pt>
    <dgm:pt modelId="{F5B8D238-5C68-4317-92CF-AA2E5FB3A492}" type="pres">
      <dgm:prSet presAssocID="{909D0D1F-140E-4F76-A245-6045B174E0B4}" presName="outerComposite" presStyleCnt="0">
        <dgm:presLayoutVars>
          <dgm:chMax val="5"/>
          <dgm:dir/>
          <dgm:resizeHandles val="exact"/>
        </dgm:presLayoutVars>
      </dgm:prSet>
      <dgm:spPr/>
    </dgm:pt>
    <dgm:pt modelId="{5FAE0AC5-E555-48AB-A662-8B54EA810717}" type="pres">
      <dgm:prSet presAssocID="{909D0D1F-140E-4F76-A245-6045B174E0B4}" presName="dummyMaxCanvas" presStyleCnt="0">
        <dgm:presLayoutVars/>
      </dgm:prSet>
      <dgm:spPr/>
    </dgm:pt>
    <dgm:pt modelId="{A2D32936-B4BE-43F0-AF6A-E6975B2EDDED}" type="pres">
      <dgm:prSet presAssocID="{909D0D1F-140E-4F76-A245-6045B174E0B4}" presName="TwoNodes_1" presStyleLbl="node1" presStyleIdx="0" presStyleCnt="2">
        <dgm:presLayoutVars>
          <dgm:bulletEnabled val="1"/>
        </dgm:presLayoutVars>
      </dgm:prSet>
      <dgm:spPr/>
    </dgm:pt>
    <dgm:pt modelId="{D5381C49-1E0B-4547-98BE-3BD6BFA1982E}" type="pres">
      <dgm:prSet presAssocID="{909D0D1F-140E-4F76-A245-6045B174E0B4}" presName="TwoNodes_2" presStyleLbl="node1" presStyleIdx="1" presStyleCnt="2">
        <dgm:presLayoutVars>
          <dgm:bulletEnabled val="1"/>
        </dgm:presLayoutVars>
      </dgm:prSet>
      <dgm:spPr/>
    </dgm:pt>
    <dgm:pt modelId="{565428A0-B467-41E0-958C-667669564AEA}" type="pres">
      <dgm:prSet presAssocID="{909D0D1F-140E-4F76-A245-6045B174E0B4}" presName="TwoConn_1-2" presStyleLbl="fgAccFollowNode1" presStyleIdx="0" presStyleCnt="1">
        <dgm:presLayoutVars>
          <dgm:bulletEnabled val="1"/>
        </dgm:presLayoutVars>
      </dgm:prSet>
      <dgm:spPr/>
    </dgm:pt>
    <dgm:pt modelId="{DEE6520F-2990-4F2A-A45A-08C80A28744F}" type="pres">
      <dgm:prSet presAssocID="{909D0D1F-140E-4F76-A245-6045B174E0B4}" presName="TwoNodes_1_text" presStyleLbl="node1" presStyleIdx="1" presStyleCnt="2">
        <dgm:presLayoutVars>
          <dgm:bulletEnabled val="1"/>
        </dgm:presLayoutVars>
      </dgm:prSet>
      <dgm:spPr/>
    </dgm:pt>
    <dgm:pt modelId="{73DC5A2D-0641-46C5-A10D-0D550EB2137C}" type="pres">
      <dgm:prSet presAssocID="{909D0D1F-140E-4F76-A245-6045B174E0B4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6436C660-983F-46BF-8BFB-A82AAB58A834}" type="presOf" srcId="{D356AE88-EB3B-47B3-B729-CD6D61FE0A99}" destId="{D5381C49-1E0B-4547-98BE-3BD6BFA1982E}" srcOrd="0" destOrd="0" presId="urn:microsoft.com/office/officeart/2005/8/layout/vProcess5"/>
    <dgm:cxn modelId="{67D97649-41CE-46FC-9E5B-99C2605C86FD}" type="presOf" srcId="{909D0D1F-140E-4F76-A245-6045B174E0B4}" destId="{F5B8D238-5C68-4317-92CF-AA2E5FB3A492}" srcOrd="0" destOrd="0" presId="urn:microsoft.com/office/officeart/2005/8/layout/vProcess5"/>
    <dgm:cxn modelId="{D93F6853-8C87-4F7F-8564-00B275D104FA}" srcId="{909D0D1F-140E-4F76-A245-6045B174E0B4}" destId="{D25700E0-146D-480A-B167-0039108A66BB}" srcOrd="0" destOrd="0" parTransId="{9304BD2D-8743-4262-81A3-6B9CE864DB30}" sibTransId="{4614E628-5F31-4A97-8D43-9ED7FEDE6050}"/>
    <dgm:cxn modelId="{64DF8558-2F42-42BD-AC43-7C2C1035B844}" type="presOf" srcId="{D25700E0-146D-480A-B167-0039108A66BB}" destId="{DEE6520F-2990-4F2A-A45A-08C80A28744F}" srcOrd="1" destOrd="0" presId="urn:microsoft.com/office/officeart/2005/8/layout/vProcess5"/>
    <dgm:cxn modelId="{074B948E-98BB-4B6E-AF91-4A0FBADEF964}" type="presOf" srcId="{D25700E0-146D-480A-B167-0039108A66BB}" destId="{A2D32936-B4BE-43F0-AF6A-E6975B2EDDED}" srcOrd="0" destOrd="0" presId="urn:microsoft.com/office/officeart/2005/8/layout/vProcess5"/>
    <dgm:cxn modelId="{96294D92-36C0-47C8-BA4B-3DEC0FFE60DE}" type="presOf" srcId="{4614E628-5F31-4A97-8D43-9ED7FEDE6050}" destId="{565428A0-B467-41E0-958C-667669564AEA}" srcOrd="0" destOrd="0" presId="urn:microsoft.com/office/officeart/2005/8/layout/vProcess5"/>
    <dgm:cxn modelId="{7D725FBC-D486-4521-93DB-06887D51B496}" type="presOf" srcId="{D356AE88-EB3B-47B3-B729-CD6D61FE0A99}" destId="{73DC5A2D-0641-46C5-A10D-0D550EB2137C}" srcOrd="1" destOrd="0" presId="urn:microsoft.com/office/officeart/2005/8/layout/vProcess5"/>
    <dgm:cxn modelId="{5FE095F3-F8F5-4714-BC32-528CB8BB99FC}" srcId="{909D0D1F-140E-4F76-A245-6045B174E0B4}" destId="{D356AE88-EB3B-47B3-B729-CD6D61FE0A99}" srcOrd="1" destOrd="0" parTransId="{234D195C-BA41-45D4-81D9-0CC0DFADB8EF}" sibTransId="{5AC2B378-B4BD-421E-A976-C1C4DF5528E6}"/>
    <dgm:cxn modelId="{A5FB2A52-EDF2-4F6A-BE46-39EDDDA4E1BA}" type="presParOf" srcId="{F5B8D238-5C68-4317-92CF-AA2E5FB3A492}" destId="{5FAE0AC5-E555-48AB-A662-8B54EA810717}" srcOrd="0" destOrd="0" presId="urn:microsoft.com/office/officeart/2005/8/layout/vProcess5"/>
    <dgm:cxn modelId="{3A52A448-2EC6-4FE6-B0EA-C241D99E222B}" type="presParOf" srcId="{F5B8D238-5C68-4317-92CF-AA2E5FB3A492}" destId="{A2D32936-B4BE-43F0-AF6A-E6975B2EDDED}" srcOrd="1" destOrd="0" presId="urn:microsoft.com/office/officeart/2005/8/layout/vProcess5"/>
    <dgm:cxn modelId="{BCFDF492-9529-44C3-AEEA-BF68E44F4B03}" type="presParOf" srcId="{F5B8D238-5C68-4317-92CF-AA2E5FB3A492}" destId="{D5381C49-1E0B-4547-98BE-3BD6BFA1982E}" srcOrd="2" destOrd="0" presId="urn:microsoft.com/office/officeart/2005/8/layout/vProcess5"/>
    <dgm:cxn modelId="{AA63D3FF-1ECE-46B4-986E-71542ACB5DC2}" type="presParOf" srcId="{F5B8D238-5C68-4317-92CF-AA2E5FB3A492}" destId="{565428A0-B467-41E0-958C-667669564AEA}" srcOrd="3" destOrd="0" presId="urn:microsoft.com/office/officeart/2005/8/layout/vProcess5"/>
    <dgm:cxn modelId="{B2B0751B-4991-4A3D-A208-2274459B4C47}" type="presParOf" srcId="{F5B8D238-5C68-4317-92CF-AA2E5FB3A492}" destId="{DEE6520F-2990-4F2A-A45A-08C80A28744F}" srcOrd="4" destOrd="0" presId="urn:microsoft.com/office/officeart/2005/8/layout/vProcess5"/>
    <dgm:cxn modelId="{BC07D80C-E9B0-4D65-BDA4-7E50797935D3}" type="presParOf" srcId="{F5B8D238-5C68-4317-92CF-AA2E5FB3A492}" destId="{73DC5A2D-0641-46C5-A10D-0D550EB2137C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D0419-28A9-4F8E-9FE4-F2F6FE047822}">
      <dsp:nvSpPr>
        <dsp:cNvPr id="0" name=""/>
        <dsp:cNvSpPr/>
      </dsp:nvSpPr>
      <dsp:spPr>
        <a:xfrm>
          <a:off x="3666" y="116162"/>
          <a:ext cx="3574407" cy="13612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Arial Black" panose="020B0A04020102020204" pitchFamily="34" charset="0"/>
            </a:rPr>
            <a:t>Objective Act (What we do)</a:t>
          </a:r>
        </a:p>
      </dsp:txBody>
      <dsp:txXfrm>
        <a:off x="3666" y="116162"/>
        <a:ext cx="3574407" cy="1361244"/>
      </dsp:txXfrm>
    </dsp:sp>
    <dsp:sp modelId="{A22EF73B-693F-4B23-86C5-F2002389185D}">
      <dsp:nvSpPr>
        <dsp:cNvPr id="0" name=""/>
        <dsp:cNvSpPr/>
      </dsp:nvSpPr>
      <dsp:spPr>
        <a:xfrm>
          <a:off x="3666" y="1477406"/>
          <a:ext cx="3574407" cy="390647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 Black" panose="020B0A04020102020204" pitchFamily="34" charset="0"/>
            </a:rPr>
            <a:t>Must be morally good.  Some are always wrong:  direct killing of the innocent, torture, rape (Intrinsically evil)</a:t>
          </a:r>
        </a:p>
      </dsp:txBody>
      <dsp:txXfrm>
        <a:off x="3666" y="1477406"/>
        <a:ext cx="3574407" cy="3906478"/>
      </dsp:txXfrm>
    </dsp:sp>
    <dsp:sp modelId="{7455AC01-5ACB-460A-985A-DCBB4B3C5DFE}">
      <dsp:nvSpPr>
        <dsp:cNvPr id="0" name=""/>
        <dsp:cNvSpPr/>
      </dsp:nvSpPr>
      <dsp:spPr>
        <a:xfrm>
          <a:off x="4078490" y="116162"/>
          <a:ext cx="3574407" cy="1361244"/>
        </a:xfrm>
        <a:prstGeom prst="rect">
          <a:avLst/>
        </a:prstGeom>
        <a:solidFill>
          <a:schemeClr val="accent2">
            <a:hueOff val="-1224775"/>
            <a:satOff val="-5657"/>
            <a:lumOff val="-1177"/>
            <a:alphaOff val="0"/>
          </a:schemeClr>
        </a:solidFill>
        <a:ln w="12700" cap="flat" cmpd="sng" algn="ctr">
          <a:solidFill>
            <a:schemeClr val="accent2">
              <a:hueOff val="-1224775"/>
              <a:satOff val="-5657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Black" panose="020B0A04020102020204" pitchFamily="34" charset="0"/>
            </a:rPr>
            <a:t>Subjective Goal </a:t>
          </a:r>
          <a:r>
            <a:rPr lang="en-US" sz="2400" kern="1200" dirty="0">
              <a:latin typeface="Arial Black" panose="020B0A04020102020204" pitchFamily="34" charset="0"/>
            </a:rPr>
            <a:t>(Why we do)</a:t>
          </a:r>
        </a:p>
      </dsp:txBody>
      <dsp:txXfrm>
        <a:off x="4078490" y="116162"/>
        <a:ext cx="3574407" cy="1361244"/>
      </dsp:txXfrm>
    </dsp:sp>
    <dsp:sp modelId="{9C005133-F5B8-4594-9B26-84AC59AED807}">
      <dsp:nvSpPr>
        <dsp:cNvPr id="0" name=""/>
        <dsp:cNvSpPr/>
      </dsp:nvSpPr>
      <dsp:spPr>
        <a:xfrm>
          <a:off x="4078490" y="1477406"/>
          <a:ext cx="3574407" cy="3906478"/>
        </a:xfrm>
        <a:prstGeom prst="rect">
          <a:avLst/>
        </a:prstGeom>
        <a:solidFill>
          <a:schemeClr val="accent2">
            <a:tint val="40000"/>
            <a:alpha val="90000"/>
            <a:hueOff val="-1672628"/>
            <a:satOff val="-4166"/>
            <a:lumOff val="-51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72628"/>
              <a:satOff val="-4166"/>
              <a:lumOff val="-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 Black" panose="020B0A04020102020204" pitchFamily="34" charset="0"/>
            </a:rPr>
            <a:t>The goal or intention of why we do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 Black" panose="020B0A04020102020204" pitchFamily="34" charset="0"/>
            </a:rPr>
            <a:t>Intention must be morally good  (the end </a:t>
          </a:r>
          <a:r>
            <a:rPr lang="en-US" sz="2400" b="1" u="sng" kern="1200" dirty="0">
              <a:latin typeface="Arial Black" panose="020B0A04020102020204" pitchFamily="34" charset="0"/>
            </a:rPr>
            <a:t>does not </a:t>
          </a:r>
          <a:r>
            <a:rPr lang="en-US" sz="2400" kern="1200" dirty="0">
              <a:latin typeface="Arial Black" panose="020B0A04020102020204" pitchFamily="34" charset="0"/>
            </a:rPr>
            <a:t>justify the means)</a:t>
          </a:r>
        </a:p>
      </dsp:txBody>
      <dsp:txXfrm>
        <a:off x="4078490" y="1477406"/>
        <a:ext cx="3574407" cy="3906478"/>
      </dsp:txXfrm>
    </dsp:sp>
    <dsp:sp modelId="{95348196-4053-482A-909F-551719C43211}">
      <dsp:nvSpPr>
        <dsp:cNvPr id="0" name=""/>
        <dsp:cNvSpPr/>
      </dsp:nvSpPr>
      <dsp:spPr>
        <a:xfrm>
          <a:off x="8153315" y="116162"/>
          <a:ext cx="3574407" cy="1361244"/>
        </a:xfrm>
        <a:prstGeom prst="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accent2">
              <a:hueOff val="-2449550"/>
              <a:satOff val="-11314"/>
              <a:lumOff val="-23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 Black" panose="020B0A04020102020204" pitchFamily="34" charset="0"/>
            </a:rPr>
            <a:t>Concrete Situation </a:t>
          </a:r>
          <a:r>
            <a:rPr lang="en-US" sz="2400" kern="1200" dirty="0">
              <a:latin typeface="Arial Black" panose="020B0A04020102020204" pitchFamily="34" charset="0"/>
            </a:rPr>
            <a:t>or circumstances (Secondary)</a:t>
          </a:r>
        </a:p>
      </dsp:txBody>
      <dsp:txXfrm>
        <a:off x="8153315" y="116162"/>
        <a:ext cx="3574407" cy="1361244"/>
      </dsp:txXfrm>
    </dsp:sp>
    <dsp:sp modelId="{7F97F69A-C865-454F-A782-D302014DA5DE}">
      <dsp:nvSpPr>
        <dsp:cNvPr id="0" name=""/>
        <dsp:cNvSpPr/>
      </dsp:nvSpPr>
      <dsp:spPr>
        <a:xfrm>
          <a:off x="8153315" y="1477406"/>
          <a:ext cx="3574407" cy="3906478"/>
        </a:xfrm>
        <a:prstGeom prst="rect">
          <a:avLst/>
        </a:prstGeom>
        <a:solidFill>
          <a:schemeClr val="accent2">
            <a:tint val="40000"/>
            <a:alpha val="90000"/>
            <a:hueOff val="-3345255"/>
            <a:satOff val="-8332"/>
            <a:lumOff val="-103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345255"/>
              <a:satOff val="-8332"/>
              <a:lumOff val="-1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 Black" panose="020B0A04020102020204" pitchFamily="34" charset="0"/>
            </a:rPr>
            <a:t>Increase or decrease the goodness or badness of the act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 Black" panose="020B0A04020102020204" pitchFamily="34" charset="0"/>
            </a:rPr>
            <a:t>May affect one’s personal moral responsibility for the act</a:t>
          </a:r>
        </a:p>
      </dsp:txBody>
      <dsp:txXfrm>
        <a:off x="8153315" y="1477406"/>
        <a:ext cx="3574407" cy="3906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32936-B4BE-43F0-AF6A-E6975B2EDDED}">
      <dsp:nvSpPr>
        <dsp:cNvPr id="0" name=""/>
        <dsp:cNvSpPr/>
      </dsp:nvSpPr>
      <dsp:spPr>
        <a:xfrm>
          <a:off x="0" y="0"/>
          <a:ext cx="9278488" cy="15655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100" kern="1200" dirty="0">
              <a:latin typeface="Arial Rounded MT Bold" panose="020F0704030504030204" pitchFamily="34" charset="0"/>
            </a:rPr>
            <a:t>Forbid certain sins--BUT</a:t>
          </a:r>
        </a:p>
      </dsp:txBody>
      <dsp:txXfrm>
        <a:off x="45853" y="45853"/>
        <a:ext cx="7660397" cy="1473817"/>
      </dsp:txXfrm>
    </dsp:sp>
    <dsp:sp modelId="{D5381C49-1E0B-4547-98BE-3BD6BFA1982E}">
      <dsp:nvSpPr>
        <dsp:cNvPr id="0" name=""/>
        <dsp:cNvSpPr/>
      </dsp:nvSpPr>
      <dsp:spPr>
        <a:xfrm>
          <a:off x="1637380" y="1913417"/>
          <a:ext cx="9278488" cy="1565523"/>
        </a:xfrm>
        <a:prstGeom prst="roundRect">
          <a:avLst>
            <a:gd name="adj" fmla="val 10000"/>
          </a:avLst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100" kern="1200" dirty="0">
              <a:latin typeface="Arial Rounded MT Bold" panose="020F0704030504030204" pitchFamily="34" charset="0"/>
            </a:rPr>
            <a:t>Points to virtues that will help us avoid such sins</a:t>
          </a:r>
        </a:p>
      </dsp:txBody>
      <dsp:txXfrm>
        <a:off x="1683233" y="1959270"/>
        <a:ext cx="6531812" cy="1473817"/>
      </dsp:txXfrm>
    </dsp:sp>
    <dsp:sp modelId="{565428A0-B467-41E0-958C-667669564AEA}">
      <dsp:nvSpPr>
        <dsp:cNvPr id="0" name=""/>
        <dsp:cNvSpPr/>
      </dsp:nvSpPr>
      <dsp:spPr>
        <a:xfrm>
          <a:off x="8260898" y="1230675"/>
          <a:ext cx="1017589" cy="10175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89856" y="1230675"/>
        <a:ext cx="559673" cy="765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6868-0213-400A-95DA-9B17C66634C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E5C61-A2DA-48CC-B002-805FA8733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6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Christian Morality—How we live our life in Christ.</a:t>
            </a:r>
          </a:p>
          <a:p>
            <a:endParaRPr lang="en-US" dirty="0"/>
          </a:p>
          <a:p>
            <a:r>
              <a:rPr lang="en-US" dirty="0"/>
              <a:t>Where the rubber meets the road</a:t>
            </a:r>
          </a:p>
          <a:p>
            <a:endParaRPr lang="en-US" dirty="0"/>
          </a:p>
          <a:p>
            <a:r>
              <a:rPr lang="en-US" dirty="0"/>
              <a:t>When we really decide to be a disciple of Jesus Christ</a:t>
            </a:r>
          </a:p>
          <a:p>
            <a:endParaRPr lang="en-US" dirty="0"/>
          </a:p>
          <a:p>
            <a:r>
              <a:rPr lang="en-US" dirty="0"/>
              <a:t>Just saying I believe doesn’t cost anything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28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9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Compassion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Responsibility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Sense of duty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Self-discipline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Honesty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Loyalty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Friendship</a:t>
            </a:r>
          </a:p>
          <a:p>
            <a:pPr lvl="7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Courage</a:t>
            </a:r>
          </a:p>
          <a:p>
            <a:pPr lvl="8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Persistence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0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8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dignity is not something I did</a:t>
            </a:r>
          </a:p>
          <a:p>
            <a:r>
              <a:rPr lang="en-US" dirty="0"/>
              <a:t>Nothing we can lose</a:t>
            </a:r>
          </a:p>
          <a:p>
            <a:r>
              <a:rPr lang="en-US" dirty="0"/>
              <a:t>Not based on accomplishments</a:t>
            </a:r>
          </a:p>
          <a:p>
            <a:r>
              <a:rPr lang="en-US" dirty="0"/>
              <a:t>I am valuable to God not because I am good—But that GOD is GOOD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 Comer…..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2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9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35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3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43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 Rounded MT Bold" panose="020F0704030504030204" pitchFamily="34" charset="0"/>
              </a:rPr>
              <a:t>Think of a microscopic virus….will replicate might eventually kill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E5C61-A2DA-48CC-B002-805FA8733C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1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9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1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7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7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8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5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7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7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3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echnofaq.org/posts/2017/11/4-tips-to-picking-the-right-tire-brand-for-your-vehicle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virus-pn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gdakilangpangako.blogspot.com/2017/12/the-ten-commandment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17/11/4-tips-to-picking-the-right-tire-brand-for-your-vehicle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flickr.com/photos/ugardener/6694380821/in/photostrea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00465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60E2E-441F-49AB-913F-C4939DB63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/>
              <a:t>Life in Christ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D6733-A3FC-44C7-A68F-B28894F8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716775"/>
            <a:ext cx="10908792" cy="922563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Arial Black" panose="020B0A04020102020204" pitchFamily="34" charset="0"/>
              </a:rPr>
              <a:t>Introduction to Christian Morality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9FCF9-5D85-087E-9E9F-F949EF0D4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58" r="-2" b="-2"/>
          <a:stretch>
            <a:fillRect/>
          </a:stretch>
        </p:blipFill>
        <p:spPr>
          <a:xfrm>
            <a:off x="89836" y="265701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Picture 4" descr="A picture containing road, car, outdoor&#10;&#10;Description automatically generated">
            <a:extLst>
              <a:ext uri="{FF2B5EF4-FFF2-40B4-BE49-F238E27FC236}">
                <a16:creationId xmlns:a16="http://schemas.microsoft.com/office/drawing/2014/main" id="{1E8F1114-3883-4B33-AA0F-368FB85D2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677" r="8545" b="1"/>
          <a:stretch>
            <a:fillRect/>
          </a:stretch>
        </p:blipFill>
        <p:spPr>
          <a:xfrm>
            <a:off x="6182506" y="5"/>
            <a:ext cx="6009490" cy="418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16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DF8C9-184C-4FE3-B36D-79A96E51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6800">
                <a:solidFill>
                  <a:schemeClr val="bg1"/>
                </a:solidFill>
              </a:rPr>
              <a:t>Sin is Real!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1EA4C-DC9E-4CB5-ABA8-2227A4467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Interior look:  acknowledge our own sinfulness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We need God’s mercy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Sin is an offense against God as well as neighbor and is therefore wrong</a:t>
            </a:r>
          </a:p>
        </p:txBody>
      </p:sp>
    </p:spTree>
    <p:extLst>
      <p:ext uri="{BB962C8B-B14F-4D97-AF65-F5344CB8AC3E}">
        <p14:creationId xmlns:p14="http://schemas.microsoft.com/office/powerpoint/2010/main" val="158188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F99C4-2E07-4297-89DB-C516DDAF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300">
                <a:solidFill>
                  <a:schemeClr val="bg1"/>
                </a:solidFill>
              </a:rPr>
              <a:t>Gravity or Seriousness of the 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A23C6-B485-4106-8586-5C48DE589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4" y="2347414"/>
            <a:ext cx="11450472" cy="41093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 Black" panose="020B0A04020102020204" pitchFamily="34" charset="0"/>
              </a:rPr>
              <a:t>Mortal Sin: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dirty="0">
                <a:highlight>
                  <a:srgbClr val="FFFF00"/>
                </a:highlight>
                <a:latin typeface="Arial Black" panose="020B0A04020102020204" pitchFamily="34" charset="0"/>
              </a:rPr>
              <a:t>Grave matter    Full knowledge       Deliberate consent 									(freedom)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Black" panose="020B0A04020102020204" pitchFamily="34" charset="0"/>
              </a:rPr>
              <a:t>Mortal sin destroys the loving relationship with God that we need for eternal happiness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Black" panose="020B0A04020102020204" pitchFamily="34" charset="0"/>
              </a:rPr>
              <a:t>Results in loss of God’s grace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Black" panose="020B0A04020102020204" pitchFamily="34" charset="0"/>
              </a:rPr>
              <a:t>Merits Eternal punishment in Hell—exclusion from God’s kingdom</a:t>
            </a:r>
          </a:p>
        </p:txBody>
      </p:sp>
    </p:spTree>
    <p:extLst>
      <p:ext uri="{BB962C8B-B14F-4D97-AF65-F5344CB8AC3E}">
        <p14:creationId xmlns:p14="http://schemas.microsoft.com/office/powerpoint/2010/main" val="276149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8FBAF-41FD-4D7C-BFC7-8EBD89CF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/>
              <a:t>Gravity or Seriousness of Sin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85FF16"/>
          </a:solidFill>
          <a:ln w="38100" cap="rnd">
            <a:solidFill>
              <a:srgbClr val="85FF1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37F2-8E1F-4C2C-A36A-6F35B126B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8107484" cy="4119172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3500" b="1" dirty="0">
                <a:latin typeface="Arial Rounded MT Bold" panose="020F0704030504030204" pitchFamily="34" charset="0"/>
              </a:rPr>
              <a:t>Venial Sin</a:t>
            </a:r>
            <a:r>
              <a:rPr lang="en-US" sz="3500" dirty="0">
                <a:latin typeface="Arial Rounded MT Bold" panose="020F0704030504030204" pitchFamily="34" charset="0"/>
              </a:rPr>
              <a:t>: departure from morality in a less serious matter</a:t>
            </a:r>
          </a:p>
          <a:p>
            <a:pPr lvl="1"/>
            <a:r>
              <a:rPr lang="en-US" sz="35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“All wrongdoing is sin, but there is sin that is not deadly” (1 John 5:17)</a:t>
            </a:r>
          </a:p>
          <a:p>
            <a:pPr lvl="1"/>
            <a:r>
              <a:rPr lang="en-US" sz="3500" dirty="0">
                <a:latin typeface="Arial Rounded MT Bold" panose="020F0704030504030204" pitchFamily="34" charset="0"/>
              </a:rPr>
              <a:t>Weakens love and impedes our progress in the practice or moral virtue</a:t>
            </a:r>
          </a:p>
          <a:p>
            <a:pPr lvl="1"/>
            <a:r>
              <a:rPr lang="en-US" sz="3500" dirty="0">
                <a:latin typeface="Arial Rounded MT Bold" panose="020F0704030504030204" pitchFamily="34" charset="0"/>
              </a:rPr>
              <a:t>Over time can have serious consequences</a:t>
            </a:r>
          </a:p>
          <a:p>
            <a:pPr lvl="1"/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187B3A5-5816-4755-9DA7-4C8086BA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516" r="3" b="3"/>
          <a:stretch/>
        </p:blipFill>
        <p:spPr>
          <a:xfrm>
            <a:off x="9396750" y="3857973"/>
            <a:ext cx="2656699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A3519-476D-4434-AF5A-4E23D977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/>
              <a:t>Trust in God’s Mercy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37555"/>
          </a:solidFill>
          <a:ln w="38100" cap="rnd">
            <a:solidFill>
              <a:srgbClr val="93755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D118-F8FA-440F-B9B8-54CB958A8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261" y="2706624"/>
            <a:ext cx="7997588" cy="39260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Sorrow &amp; Confession of sin are signs of conversion of heart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Opens us to God’s mercy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Cannot judge another person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We cannot know the extent of another’s knowledge and freedom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Always entrust to the mercy of God</a:t>
            </a:r>
          </a:p>
        </p:txBody>
      </p:sp>
      <p:pic>
        <p:nvPicPr>
          <p:cNvPr id="14" name="Picture 13" descr="Two people holding each other's hands">
            <a:extLst>
              <a:ext uri="{FF2B5EF4-FFF2-40B4-BE49-F238E27FC236}">
                <a16:creationId xmlns:a16="http://schemas.microsoft.com/office/drawing/2014/main" id="{9F0EFB31-1B3A-5823-EB2C-4FC91CCED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81" r="30388" b="-1"/>
          <a:stretch/>
        </p:blipFill>
        <p:spPr>
          <a:xfrm>
            <a:off x="1" y="10"/>
            <a:ext cx="3657599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963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4B286-8DD9-45F7-B612-9F6085002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Conscience==requires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ABF0A-7C5A-4BD9-A338-C68017836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532197"/>
            <a:ext cx="10515600" cy="403237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0"/>
              </a:rPr>
              <a:t>The judgement of reason by which we recognize the moral quality of a concrete act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0"/>
              </a:rPr>
              <a:t>A general ability to know right from wrong….BUT</a:t>
            </a:r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Good conscience requires lifelong formation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0"/>
              </a:rPr>
              <a:t>How?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Arial Rounded MT Bold" panose="020F0704030504030204" pitchFamily="34" charset="0"/>
              </a:rPr>
              <a:t>Word of God:  Study, Prayer and Practice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Arial Rounded MT Bold" panose="020F0704030504030204" pitchFamily="34" charset="0"/>
              </a:rPr>
              <a:t>Prudent advice and good example of others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Arial Rounded MT Bold" panose="020F0704030504030204" pitchFamily="34" charset="0"/>
              </a:rPr>
              <a:t>Authoritative teaching of the Church</a:t>
            </a:r>
          </a:p>
        </p:txBody>
      </p:sp>
    </p:spTree>
    <p:extLst>
      <p:ext uri="{BB962C8B-B14F-4D97-AF65-F5344CB8AC3E}">
        <p14:creationId xmlns:p14="http://schemas.microsoft.com/office/powerpoint/2010/main" val="2130704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46F6A7-0B48-49A7-8E23-3C1F0993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594482 h 5722227"/>
              <a:gd name="connsiteX1" fmla="*/ 594482 w 11040872"/>
              <a:gd name="connsiteY1" fmla="*/ 0 h 5722227"/>
              <a:gd name="connsiteX2" fmla="*/ 1448314 w 11040872"/>
              <a:gd name="connsiteY2" fmla="*/ 0 h 5722227"/>
              <a:gd name="connsiteX3" fmla="*/ 1908070 w 11040872"/>
              <a:gd name="connsiteY3" fmla="*/ 0 h 5722227"/>
              <a:gd name="connsiteX4" fmla="*/ 2564864 w 11040872"/>
              <a:gd name="connsiteY4" fmla="*/ 0 h 5722227"/>
              <a:gd name="connsiteX5" fmla="*/ 3320177 w 11040872"/>
              <a:gd name="connsiteY5" fmla="*/ 0 h 5722227"/>
              <a:gd name="connsiteX6" fmla="*/ 4174009 w 11040872"/>
              <a:gd name="connsiteY6" fmla="*/ 0 h 5722227"/>
              <a:gd name="connsiteX7" fmla="*/ 4929322 w 11040872"/>
              <a:gd name="connsiteY7" fmla="*/ 0 h 5722227"/>
              <a:gd name="connsiteX8" fmla="*/ 5783154 w 11040872"/>
              <a:gd name="connsiteY8" fmla="*/ 0 h 5722227"/>
              <a:gd name="connsiteX9" fmla="*/ 6538466 w 11040872"/>
              <a:gd name="connsiteY9" fmla="*/ 0 h 5722227"/>
              <a:gd name="connsiteX10" fmla="*/ 6998222 w 11040872"/>
              <a:gd name="connsiteY10" fmla="*/ 0 h 5722227"/>
              <a:gd name="connsiteX11" fmla="*/ 7753535 w 11040872"/>
              <a:gd name="connsiteY11" fmla="*/ 0 h 5722227"/>
              <a:gd name="connsiteX12" fmla="*/ 8311810 w 11040872"/>
              <a:gd name="connsiteY12" fmla="*/ 0 h 5722227"/>
              <a:gd name="connsiteX13" fmla="*/ 8771566 w 11040872"/>
              <a:gd name="connsiteY13" fmla="*/ 0 h 5722227"/>
              <a:gd name="connsiteX14" fmla="*/ 9132802 w 11040872"/>
              <a:gd name="connsiteY14" fmla="*/ 0 h 5722227"/>
              <a:gd name="connsiteX15" fmla="*/ 9592558 w 11040872"/>
              <a:gd name="connsiteY15" fmla="*/ 0 h 5722227"/>
              <a:gd name="connsiteX16" fmla="*/ 10446390 w 11040872"/>
              <a:gd name="connsiteY16" fmla="*/ 0 h 5722227"/>
              <a:gd name="connsiteX17" fmla="*/ 11040872 w 11040872"/>
              <a:gd name="connsiteY17" fmla="*/ 594482 h 5722227"/>
              <a:gd name="connsiteX18" fmla="*/ 11040872 w 11040872"/>
              <a:gd name="connsiteY18" fmla="*/ 1332756 h 5722227"/>
              <a:gd name="connsiteX19" fmla="*/ 11040872 w 11040872"/>
              <a:gd name="connsiteY19" fmla="*/ 2071031 h 5722227"/>
              <a:gd name="connsiteX20" fmla="*/ 11040872 w 11040872"/>
              <a:gd name="connsiteY20" fmla="*/ 2627974 h 5722227"/>
              <a:gd name="connsiteX21" fmla="*/ 11040872 w 11040872"/>
              <a:gd name="connsiteY21" fmla="*/ 3366249 h 5722227"/>
              <a:gd name="connsiteX22" fmla="*/ 11040872 w 11040872"/>
              <a:gd name="connsiteY22" fmla="*/ 3923192 h 5722227"/>
              <a:gd name="connsiteX23" fmla="*/ 11040872 w 11040872"/>
              <a:gd name="connsiteY23" fmla="*/ 5127745 h 5722227"/>
              <a:gd name="connsiteX24" fmla="*/ 10446390 w 11040872"/>
              <a:gd name="connsiteY24" fmla="*/ 5722227 h 5722227"/>
              <a:gd name="connsiteX25" fmla="*/ 9986634 w 11040872"/>
              <a:gd name="connsiteY25" fmla="*/ 5722227 h 5722227"/>
              <a:gd name="connsiteX26" fmla="*/ 9132802 w 11040872"/>
              <a:gd name="connsiteY26" fmla="*/ 5722227 h 5722227"/>
              <a:gd name="connsiteX27" fmla="*/ 8771566 w 11040872"/>
              <a:gd name="connsiteY27" fmla="*/ 5722227 h 5722227"/>
              <a:gd name="connsiteX28" fmla="*/ 8114772 w 11040872"/>
              <a:gd name="connsiteY28" fmla="*/ 5722227 h 5722227"/>
              <a:gd name="connsiteX29" fmla="*/ 7556497 w 11040872"/>
              <a:gd name="connsiteY29" fmla="*/ 5722227 h 5722227"/>
              <a:gd name="connsiteX30" fmla="*/ 6998222 w 11040872"/>
              <a:gd name="connsiteY30" fmla="*/ 5722227 h 5722227"/>
              <a:gd name="connsiteX31" fmla="*/ 6439947 w 11040872"/>
              <a:gd name="connsiteY31" fmla="*/ 5722227 h 5722227"/>
              <a:gd name="connsiteX32" fmla="*/ 6078711 w 11040872"/>
              <a:gd name="connsiteY32" fmla="*/ 5722227 h 5722227"/>
              <a:gd name="connsiteX33" fmla="*/ 5224879 w 11040872"/>
              <a:gd name="connsiteY33" fmla="*/ 5722227 h 5722227"/>
              <a:gd name="connsiteX34" fmla="*/ 4371047 w 11040872"/>
              <a:gd name="connsiteY34" fmla="*/ 5722227 h 5722227"/>
              <a:gd name="connsiteX35" fmla="*/ 4009810 w 11040872"/>
              <a:gd name="connsiteY35" fmla="*/ 5722227 h 5722227"/>
              <a:gd name="connsiteX36" fmla="*/ 3550054 w 11040872"/>
              <a:gd name="connsiteY36" fmla="*/ 5722227 h 5722227"/>
              <a:gd name="connsiteX37" fmla="*/ 2893261 w 11040872"/>
              <a:gd name="connsiteY37" fmla="*/ 5722227 h 5722227"/>
              <a:gd name="connsiteX38" fmla="*/ 2137948 w 11040872"/>
              <a:gd name="connsiteY38" fmla="*/ 5722227 h 5722227"/>
              <a:gd name="connsiteX39" fmla="*/ 1579673 w 11040872"/>
              <a:gd name="connsiteY39" fmla="*/ 5722227 h 5722227"/>
              <a:gd name="connsiteX40" fmla="*/ 594482 w 11040872"/>
              <a:gd name="connsiteY40" fmla="*/ 5722227 h 5722227"/>
              <a:gd name="connsiteX41" fmla="*/ 0 w 11040872"/>
              <a:gd name="connsiteY41" fmla="*/ 5127745 h 5722227"/>
              <a:gd name="connsiteX42" fmla="*/ 0 w 11040872"/>
              <a:gd name="connsiteY42" fmla="*/ 4389471 h 5722227"/>
              <a:gd name="connsiteX43" fmla="*/ 0 w 11040872"/>
              <a:gd name="connsiteY43" fmla="*/ 3787194 h 5722227"/>
              <a:gd name="connsiteX44" fmla="*/ 0 w 11040872"/>
              <a:gd name="connsiteY44" fmla="*/ 3139585 h 5722227"/>
              <a:gd name="connsiteX45" fmla="*/ 0 w 11040872"/>
              <a:gd name="connsiteY45" fmla="*/ 2582642 h 5722227"/>
              <a:gd name="connsiteX46" fmla="*/ 0 w 11040872"/>
              <a:gd name="connsiteY46" fmla="*/ 1844367 h 5722227"/>
              <a:gd name="connsiteX47" fmla="*/ 0 w 11040872"/>
              <a:gd name="connsiteY47" fmla="*/ 1332756 h 5722227"/>
              <a:gd name="connsiteX48" fmla="*/ 0 w 11040872"/>
              <a:gd name="connsiteY48" fmla="*/ 594482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594482"/>
                </a:moveTo>
                <a:cubicBezTo>
                  <a:pt x="15746" y="210853"/>
                  <a:pt x="238566" y="-49047"/>
                  <a:pt x="594482" y="0"/>
                </a:cubicBezTo>
                <a:cubicBezTo>
                  <a:pt x="794518" y="-29056"/>
                  <a:pt x="1056835" y="31998"/>
                  <a:pt x="1448314" y="0"/>
                </a:cubicBezTo>
                <a:cubicBezTo>
                  <a:pt x="1839793" y="-31998"/>
                  <a:pt x="1717857" y="10568"/>
                  <a:pt x="1908070" y="0"/>
                </a:cubicBezTo>
                <a:cubicBezTo>
                  <a:pt x="2098283" y="-10568"/>
                  <a:pt x="2377757" y="-10377"/>
                  <a:pt x="2564864" y="0"/>
                </a:cubicBezTo>
                <a:cubicBezTo>
                  <a:pt x="2751971" y="10377"/>
                  <a:pt x="3048766" y="25570"/>
                  <a:pt x="3320177" y="0"/>
                </a:cubicBezTo>
                <a:cubicBezTo>
                  <a:pt x="3591588" y="-25570"/>
                  <a:pt x="3890997" y="-35762"/>
                  <a:pt x="4174009" y="0"/>
                </a:cubicBezTo>
                <a:cubicBezTo>
                  <a:pt x="4457021" y="35762"/>
                  <a:pt x="4687341" y="20239"/>
                  <a:pt x="4929322" y="0"/>
                </a:cubicBezTo>
                <a:cubicBezTo>
                  <a:pt x="5171303" y="-20239"/>
                  <a:pt x="5520807" y="-10743"/>
                  <a:pt x="5783154" y="0"/>
                </a:cubicBezTo>
                <a:cubicBezTo>
                  <a:pt x="6045501" y="10743"/>
                  <a:pt x="6171473" y="-14245"/>
                  <a:pt x="6538466" y="0"/>
                </a:cubicBezTo>
                <a:cubicBezTo>
                  <a:pt x="6905459" y="14245"/>
                  <a:pt x="6859386" y="-15798"/>
                  <a:pt x="6998222" y="0"/>
                </a:cubicBezTo>
                <a:cubicBezTo>
                  <a:pt x="7137058" y="15798"/>
                  <a:pt x="7493034" y="17684"/>
                  <a:pt x="7753535" y="0"/>
                </a:cubicBezTo>
                <a:cubicBezTo>
                  <a:pt x="8014036" y="-17684"/>
                  <a:pt x="8093734" y="-5742"/>
                  <a:pt x="8311810" y="0"/>
                </a:cubicBezTo>
                <a:cubicBezTo>
                  <a:pt x="8529886" y="5742"/>
                  <a:pt x="8549001" y="8497"/>
                  <a:pt x="8771566" y="0"/>
                </a:cubicBezTo>
                <a:cubicBezTo>
                  <a:pt x="8994131" y="-8497"/>
                  <a:pt x="8987828" y="-849"/>
                  <a:pt x="9132802" y="0"/>
                </a:cubicBezTo>
                <a:cubicBezTo>
                  <a:pt x="9277776" y="849"/>
                  <a:pt x="9415114" y="-11551"/>
                  <a:pt x="9592558" y="0"/>
                </a:cubicBezTo>
                <a:cubicBezTo>
                  <a:pt x="9770002" y="11551"/>
                  <a:pt x="10181650" y="-41772"/>
                  <a:pt x="10446390" y="0"/>
                </a:cubicBezTo>
                <a:cubicBezTo>
                  <a:pt x="10835046" y="-41554"/>
                  <a:pt x="11056788" y="252696"/>
                  <a:pt x="11040872" y="594482"/>
                </a:cubicBezTo>
                <a:cubicBezTo>
                  <a:pt x="11043504" y="949757"/>
                  <a:pt x="11021866" y="1151453"/>
                  <a:pt x="11040872" y="1332756"/>
                </a:cubicBezTo>
                <a:cubicBezTo>
                  <a:pt x="11059878" y="1514059"/>
                  <a:pt x="11068100" y="1802860"/>
                  <a:pt x="11040872" y="2071031"/>
                </a:cubicBezTo>
                <a:cubicBezTo>
                  <a:pt x="11013644" y="2339203"/>
                  <a:pt x="11032418" y="2442705"/>
                  <a:pt x="11040872" y="2627974"/>
                </a:cubicBezTo>
                <a:cubicBezTo>
                  <a:pt x="11049326" y="2813243"/>
                  <a:pt x="11063609" y="3012513"/>
                  <a:pt x="11040872" y="3366249"/>
                </a:cubicBezTo>
                <a:cubicBezTo>
                  <a:pt x="11018135" y="3719985"/>
                  <a:pt x="11016901" y="3727349"/>
                  <a:pt x="11040872" y="3923192"/>
                </a:cubicBezTo>
                <a:cubicBezTo>
                  <a:pt x="11064843" y="4119035"/>
                  <a:pt x="11006950" y="4790605"/>
                  <a:pt x="11040872" y="5127745"/>
                </a:cubicBezTo>
                <a:cubicBezTo>
                  <a:pt x="11056495" y="5431543"/>
                  <a:pt x="10805033" y="5712114"/>
                  <a:pt x="10446390" y="5722227"/>
                </a:cubicBezTo>
                <a:cubicBezTo>
                  <a:pt x="10354097" y="5715080"/>
                  <a:pt x="10214750" y="5743729"/>
                  <a:pt x="9986634" y="5722227"/>
                </a:cubicBezTo>
                <a:cubicBezTo>
                  <a:pt x="9758518" y="5700725"/>
                  <a:pt x="9314174" y="5689111"/>
                  <a:pt x="9132802" y="5722227"/>
                </a:cubicBezTo>
                <a:cubicBezTo>
                  <a:pt x="8951430" y="5755343"/>
                  <a:pt x="8857182" y="5714580"/>
                  <a:pt x="8771566" y="5722227"/>
                </a:cubicBezTo>
                <a:cubicBezTo>
                  <a:pt x="8685950" y="5729874"/>
                  <a:pt x="8346042" y="5748953"/>
                  <a:pt x="8114772" y="5722227"/>
                </a:cubicBezTo>
                <a:cubicBezTo>
                  <a:pt x="7883502" y="5695501"/>
                  <a:pt x="7746868" y="5746487"/>
                  <a:pt x="7556497" y="5722227"/>
                </a:cubicBezTo>
                <a:cubicBezTo>
                  <a:pt x="7366127" y="5697967"/>
                  <a:pt x="7202924" y="5748709"/>
                  <a:pt x="6998222" y="5722227"/>
                </a:cubicBezTo>
                <a:cubicBezTo>
                  <a:pt x="6793521" y="5695745"/>
                  <a:pt x="6669169" y="5749243"/>
                  <a:pt x="6439947" y="5722227"/>
                </a:cubicBezTo>
                <a:cubicBezTo>
                  <a:pt x="6210725" y="5695211"/>
                  <a:pt x="6188382" y="5721246"/>
                  <a:pt x="6078711" y="5722227"/>
                </a:cubicBezTo>
                <a:cubicBezTo>
                  <a:pt x="5969040" y="5723208"/>
                  <a:pt x="5527862" y="5683728"/>
                  <a:pt x="5224879" y="5722227"/>
                </a:cubicBezTo>
                <a:cubicBezTo>
                  <a:pt x="4921896" y="5760726"/>
                  <a:pt x="4729422" y="5692801"/>
                  <a:pt x="4371047" y="5722227"/>
                </a:cubicBezTo>
                <a:cubicBezTo>
                  <a:pt x="4012672" y="5751653"/>
                  <a:pt x="4105017" y="5723347"/>
                  <a:pt x="4009810" y="5722227"/>
                </a:cubicBezTo>
                <a:cubicBezTo>
                  <a:pt x="3914603" y="5721107"/>
                  <a:pt x="3645009" y="5723324"/>
                  <a:pt x="3550054" y="5722227"/>
                </a:cubicBezTo>
                <a:cubicBezTo>
                  <a:pt x="3455099" y="5721130"/>
                  <a:pt x="3124597" y="5727159"/>
                  <a:pt x="2893261" y="5722227"/>
                </a:cubicBezTo>
                <a:cubicBezTo>
                  <a:pt x="2661925" y="5717295"/>
                  <a:pt x="2343077" y="5701539"/>
                  <a:pt x="2137948" y="5722227"/>
                </a:cubicBezTo>
                <a:cubicBezTo>
                  <a:pt x="1932819" y="5742915"/>
                  <a:pt x="1693233" y="5733214"/>
                  <a:pt x="1579673" y="5722227"/>
                </a:cubicBezTo>
                <a:cubicBezTo>
                  <a:pt x="1466114" y="5711240"/>
                  <a:pt x="1044435" y="5724184"/>
                  <a:pt x="594482" y="5722227"/>
                </a:cubicBezTo>
                <a:cubicBezTo>
                  <a:pt x="328734" y="5686479"/>
                  <a:pt x="-66657" y="5424823"/>
                  <a:pt x="0" y="5127745"/>
                </a:cubicBezTo>
                <a:cubicBezTo>
                  <a:pt x="-35087" y="4972394"/>
                  <a:pt x="-19370" y="4652638"/>
                  <a:pt x="0" y="4389471"/>
                </a:cubicBezTo>
                <a:cubicBezTo>
                  <a:pt x="19370" y="4126304"/>
                  <a:pt x="-21113" y="3933106"/>
                  <a:pt x="0" y="3787194"/>
                </a:cubicBezTo>
                <a:cubicBezTo>
                  <a:pt x="21113" y="3641282"/>
                  <a:pt x="19216" y="3402544"/>
                  <a:pt x="0" y="3139585"/>
                </a:cubicBezTo>
                <a:cubicBezTo>
                  <a:pt x="-19216" y="2876626"/>
                  <a:pt x="-14413" y="2787638"/>
                  <a:pt x="0" y="2582642"/>
                </a:cubicBezTo>
                <a:cubicBezTo>
                  <a:pt x="14413" y="2377646"/>
                  <a:pt x="33464" y="2134599"/>
                  <a:pt x="0" y="1844367"/>
                </a:cubicBezTo>
                <a:cubicBezTo>
                  <a:pt x="-33464" y="1554136"/>
                  <a:pt x="25477" y="1493251"/>
                  <a:pt x="0" y="1332756"/>
                </a:cubicBezTo>
                <a:cubicBezTo>
                  <a:pt x="-25477" y="1172261"/>
                  <a:pt x="17540" y="876667"/>
                  <a:pt x="0" y="594482"/>
                </a:cubicBezTo>
                <a:close/>
              </a:path>
              <a:path w="11040872" h="5722227" stroke="0" extrusionOk="0">
                <a:moveTo>
                  <a:pt x="0" y="594482"/>
                </a:moveTo>
                <a:cubicBezTo>
                  <a:pt x="-37935" y="242760"/>
                  <a:pt x="194077" y="27054"/>
                  <a:pt x="594482" y="0"/>
                </a:cubicBezTo>
                <a:cubicBezTo>
                  <a:pt x="773932" y="-24550"/>
                  <a:pt x="1057890" y="25913"/>
                  <a:pt x="1448314" y="0"/>
                </a:cubicBezTo>
                <a:cubicBezTo>
                  <a:pt x="1838738" y="-25913"/>
                  <a:pt x="1797328" y="9502"/>
                  <a:pt x="2006589" y="0"/>
                </a:cubicBezTo>
                <a:cubicBezTo>
                  <a:pt x="2215851" y="-9502"/>
                  <a:pt x="2305839" y="-2636"/>
                  <a:pt x="2466345" y="0"/>
                </a:cubicBezTo>
                <a:cubicBezTo>
                  <a:pt x="2626851" y="2636"/>
                  <a:pt x="3037147" y="20740"/>
                  <a:pt x="3221657" y="0"/>
                </a:cubicBezTo>
                <a:cubicBezTo>
                  <a:pt x="3406167" y="-20740"/>
                  <a:pt x="3611889" y="-6653"/>
                  <a:pt x="3779932" y="0"/>
                </a:cubicBezTo>
                <a:cubicBezTo>
                  <a:pt x="3947975" y="6653"/>
                  <a:pt x="4422439" y="33567"/>
                  <a:pt x="4633764" y="0"/>
                </a:cubicBezTo>
                <a:cubicBezTo>
                  <a:pt x="4845089" y="-33567"/>
                  <a:pt x="4901367" y="-8717"/>
                  <a:pt x="5093520" y="0"/>
                </a:cubicBezTo>
                <a:cubicBezTo>
                  <a:pt x="5285673" y="8717"/>
                  <a:pt x="5570621" y="653"/>
                  <a:pt x="5947352" y="0"/>
                </a:cubicBezTo>
                <a:cubicBezTo>
                  <a:pt x="6324083" y="-653"/>
                  <a:pt x="6209930" y="13850"/>
                  <a:pt x="6308589" y="0"/>
                </a:cubicBezTo>
                <a:cubicBezTo>
                  <a:pt x="6407248" y="-13850"/>
                  <a:pt x="6752695" y="30990"/>
                  <a:pt x="6965383" y="0"/>
                </a:cubicBezTo>
                <a:cubicBezTo>
                  <a:pt x="7178071" y="-30990"/>
                  <a:pt x="7443480" y="-17327"/>
                  <a:pt x="7622176" y="0"/>
                </a:cubicBezTo>
                <a:cubicBezTo>
                  <a:pt x="7800872" y="17327"/>
                  <a:pt x="7990906" y="27729"/>
                  <a:pt x="8180451" y="0"/>
                </a:cubicBezTo>
                <a:cubicBezTo>
                  <a:pt x="8369996" y="-27729"/>
                  <a:pt x="8845868" y="-13192"/>
                  <a:pt x="9034283" y="0"/>
                </a:cubicBezTo>
                <a:cubicBezTo>
                  <a:pt x="9222698" y="13192"/>
                  <a:pt x="9517603" y="-10499"/>
                  <a:pt x="9888115" y="0"/>
                </a:cubicBezTo>
                <a:cubicBezTo>
                  <a:pt x="10258627" y="10499"/>
                  <a:pt x="10316781" y="14930"/>
                  <a:pt x="10446390" y="0"/>
                </a:cubicBezTo>
                <a:cubicBezTo>
                  <a:pt x="10718440" y="-53019"/>
                  <a:pt x="11013962" y="225931"/>
                  <a:pt x="11040872" y="594482"/>
                </a:cubicBezTo>
                <a:cubicBezTo>
                  <a:pt x="11043451" y="904574"/>
                  <a:pt x="11020776" y="1089158"/>
                  <a:pt x="11040872" y="1287424"/>
                </a:cubicBezTo>
                <a:cubicBezTo>
                  <a:pt x="11060968" y="1485690"/>
                  <a:pt x="11051926" y="1673788"/>
                  <a:pt x="11040872" y="1799035"/>
                </a:cubicBezTo>
                <a:cubicBezTo>
                  <a:pt x="11029818" y="1924282"/>
                  <a:pt x="11054623" y="2135970"/>
                  <a:pt x="11040872" y="2355978"/>
                </a:cubicBezTo>
                <a:cubicBezTo>
                  <a:pt x="11027121" y="2575986"/>
                  <a:pt x="11013030" y="2749477"/>
                  <a:pt x="11040872" y="3094253"/>
                </a:cubicBezTo>
                <a:cubicBezTo>
                  <a:pt x="11068714" y="3439030"/>
                  <a:pt x="11029506" y="3525085"/>
                  <a:pt x="11040872" y="3741862"/>
                </a:cubicBezTo>
                <a:cubicBezTo>
                  <a:pt x="11052238" y="3958639"/>
                  <a:pt x="11021397" y="4116679"/>
                  <a:pt x="11040872" y="4298805"/>
                </a:cubicBezTo>
                <a:cubicBezTo>
                  <a:pt x="11060347" y="4480931"/>
                  <a:pt x="11022539" y="4900124"/>
                  <a:pt x="11040872" y="5127745"/>
                </a:cubicBezTo>
                <a:cubicBezTo>
                  <a:pt x="10974688" y="5452322"/>
                  <a:pt x="10793932" y="5738773"/>
                  <a:pt x="10446390" y="5722227"/>
                </a:cubicBezTo>
                <a:cubicBezTo>
                  <a:pt x="10272062" y="5749271"/>
                  <a:pt x="10063650" y="5719054"/>
                  <a:pt x="9789596" y="5722227"/>
                </a:cubicBezTo>
                <a:cubicBezTo>
                  <a:pt x="9515542" y="5725400"/>
                  <a:pt x="9521222" y="5705365"/>
                  <a:pt x="9329840" y="5722227"/>
                </a:cubicBezTo>
                <a:cubicBezTo>
                  <a:pt x="9138458" y="5739089"/>
                  <a:pt x="8905417" y="5705714"/>
                  <a:pt x="8574527" y="5722227"/>
                </a:cubicBezTo>
                <a:cubicBezTo>
                  <a:pt x="8243637" y="5738740"/>
                  <a:pt x="8277624" y="5741955"/>
                  <a:pt x="8114772" y="5722227"/>
                </a:cubicBezTo>
                <a:cubicBezTo>
                  <a:pt x="7951921" y="5702499"/>
                  <a:pt x="7640420" y="5738357"/>
                  <a:pt x="7359459" y="5722227"/>
                </a:cubicBezTo>
                <a:cubicBezTo>
                  <a:pt x="7078498" y="5706097"/>
                  <a:pt x="7122500" y="5736206"/>
                  <a:pt x="6998222" y="5722227"/>
                </a:cubicBezTo>
                <a:cubicBezTo>
                  <a:pt x="6873944" y="5708248"/>
                  <a:pt x="6584762" y="5737766"/>
                  <a:pt x="6242909" y="5722227"/>
                </a:cubicBezTo>
                <a:cubicBezTo>
                  <a:pt x="5901056" y="5706688"/>
                  <a:pt x="5911118" y="5710812"/>
                  <a:pt x="5783154" y="5722227"/>
                </a:cubicBezTo>
                <a:cubicBezTo>
                  <a:pt x="5655191" y="5733642"/>
                  <a:pt x="5585023" y="5732166"/>
                  <a:pt x="5421917" y="5722227"/>
                </a:cubicBezTo>
                <a:cubicBezTo>
                  <a:pt x="5258811" y="5712288"/>
                  <a:pt x="5178725" y="5705468"/>
                  <a:pt x="4962161" y="5722227"/>
                </a:cubicBezTo>
                <a:cubicBezTo>
                  <a:pt x="4745597" y="5738986"/>
                  <a:pt x="4430318" y="5744224"/>
                  <a:pt x="4206848" y="5722227"/>
                </a:cubicBezTo>
                <a:cubicBezTo>
                  <a:pt x="3983378" y="5700230"/>
                  <a:pt x="3911697" y="5735058"/>
                  <a:pt x="3747093" y="5722227"/>
                </a:cubicBezTo>
                <a:cubicBezTo>
                  <a:pt x="3582489" y="5709396"/>
                  <a:pt x="3545682" y="5704593"/>
                  <a:pt x="3385856" y="5722227"/>
                </a:cubicBezTo>
                <a:cubicBezTo>
                  <a:pt x="3226030" y="5739861"/>
                  <a:pt x="3029507" y="5730116"/>
                  <a:pt x="2926100" y="5722227"/>
                </a:cubicBezTo>
                <a:cubicBezTo>
                  <a:pt x="2822693" y="5714338"/>
                  <a:pt x="2554822" y="5699610"/>
                  <a:pt x="2367825" y="5722227"/>
                </a:cubicBezTo>
                <a:cubicBezTo>
                  <a:pt x="2180829" y="5744844"/>
                  <a:pt x="2002855" y="5738254"/>
                  <a:pt x="1711032" y="5722227"/>
                </a:cubicBezTo>
                <a:cubicBezTo>
                  <a:pt x="1419209" y="5706200"/>
                  <a:pt x="1407274" y="5738383"/>
                  <a:pt x="1251276" y="5722227"/>
                </a:cubicBezTo>
                <a:cubicBezTo>
                  <a:pt x="1095278" y="5706071"/>
                  <a:pt x="872658" y="5717760"/>
                  <a:pt x="594482" y="5722227"/>
                </a:cubicBezTo>
                <a:cubicBezTo>
                  <a:pt x="253293" y="5699246"/>
                  <a:pt x="-22323" y="5466443"/>
                  <a:pt x="0" y="5127745"/>
                </a:cubicBezTo>
                <a:cubicBezTo>
                  <a:pt x="-23138" y="4892853"/>
                  <a:pt x="-21399" y="4758867"/>
                  <a:pt x="0" y="4616134"/>
                </a:cubicBezTo>
                <a:cubicBezTo>
                  <a:pt x="21399" y="4473401"/>
                  <a:pt x="-2392" y="4140718"/>
                  <a:pt x="0" y="4013858"/>
                </a:cubicBezTo>
                <a:cubicBezTo>
                  <a:pt x="2392" y="3886998"/>
                  <a:pt x="-9073" y="3524231"/>
                  <a:pt x="0" y="3320916"/>
                </a:cubicBezTo>
                <a:cubicBezTo>
                  <a:pt x="9073" y="3117601"/>
                  <a:pt x="-20614" y="2922972"/>
                  <a:pt x="0" y="2763972"/>
                </a:cubicBezTo>
                <a:cubicBezTo>
                  <a:pt x="20614" y="2604972"/>
                  <a:pt x="5751" y="2418545"/>
                  <a:pt x="0" y="2116363"/>
                </a:cubicBezTo>
                <a:cubicBezTo>
                  <a:pt x="-5751" y="1814181"/>
                  <a:pt x="-23336" y="1771268"/>
                  <a:pt x="0" y="1604752"/>
                </a:cubicBezTo>
                <a:cubicBezTo>
                  <a:pt x="23336" y="1438236"/>
                  <a:pt x="-35446" y="1063211"/>
                  <a:pt x="0" y="594482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440F9-1E2F-436F-8516-0BAB9A8E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>
                <a:solidFill>
                  <a:schemeClr val="bg1"/>
                </a:solidFill>
              </a:rPr>
              <a:t>“Certain Conscience” can be wrong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419F-B2E8-4945-8C1E-D34158B2C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3622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Ash Wednesday example in Catechism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Think it is a Holy Day of Obligation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Choose to miss Mass anyway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Has a certain conscience subjectively—but incorrect objectively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Therefore, would be a sin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06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AD3AEB8-FFD0-4560-A42B-D0A33E1D6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0 h 5722227"/>
              <a:gd name="connsiteX1" fmla="*/ 910872 w 11040872"/>
              <a:gd name="connsiteY1" fmla="*/ 0 h 5722227"/>
              <a:gd name="connsiteX2" fmla="*/ 1821744 w 11040872"/>
              <a:gd name="connsiteY2" fmla="*/ 0 h 5722227"/>
              <a:gd name="connsiteX3" fmla="*/ 2511798 w 11040872"/>
              <a:gd name="connsiteY3" fmla="*/ 0 h 5722227"/>
              <a:gd name="connsiteX4" fmla="*/ 3312262 w 11040872"/>
              <a:gd name="connsiteY4" fmla="*/ 0 h 5722227"/>
              <a:gd name="connsiteX5" fmla="*/ 4002316 w 11040872"/>
              <a:gd name="connsiteY5" fmla="*/ 0 h 5722227"/>
              <a:gd name="connsiteX6" fmla="*/ 4692371 w 11040872"/>
              <a:gd name="connsiteY6" fmla="*/ 0 h 5722227"/>
              <a:gd name="connsiteX7" fmla="*/ 5382425 w 11040872"/>
              <a:gd name="connsiteY7" fmla="*/ 0 h 5722227"/>
              <a:gd name="connsiteX8" fmla="*/ 5741253 w 11040872"/>
              <a:gd name="connsiteY8" fmla="*/ 0 h 5722227"/>
              <a:gd name="connsiteX9" fmla="*/ 6541717 w 11040872"/>
              <a:gd name="connsiteY9" fmla="*/ 0 h 5722227"/>
              <a:gd name="connsiteX10" fmla="*/ 6900545 w 11040872"/>
              <a:gd name="connsiteY10" fmla="*/ 0 h 5722227"/>
              <a:gd name="connsiteX11" fmla="*/ 7590600 w 11040872"/>
              <a:gd name="connsiteY11" fmla="*/ 0 h 5722227"/>
              <a:gd name="connsiteX12" fmla="*/ 8501471 w 11040872"/>
              <a:gd name="connsiteY12" fmla="*/ 0 h 5722227"/>
              <a:gd name="connsiteX13" fmla="*/ 9412343 w 11040872"/>
              <a:gd name="connsiteY13" fmla="*/ 0 h 5722227"/>
              <a:gd name="connsiteX14" fmla="*/ 10212807 w 11040872"/>
              <a:gd name="connsiteY14" fmla="*/ 0 h 5722227"/>
              <a:gd name="connsiteX15" fmla="*/ 11040872 w 11040872"/>
              <a:gd name="connsiteY15" fmla="*/ 0 h 5722227"/>
              <a:gd name="connsiteX16" fmla="*/ 11040872 w 11040872"/>
              <a:gd name="connsiteY16" fmla="*/ 464136 h 5722227"/>
              <a:gd name="connsiteX17" fmla="*/ 11040872 w 11040872"/>
              <a:gd name="connsiteY17" fmla="*/ 1099939 h 5722227"/>
              <a:gd name="connsiteX18" fmla="*/ 11040872 w 11040872"/>
              <a:gd name="connsiteY18" fmla="*/ 1735742 h 5722227"/>
              <a:gd name="connsiteX19" fmla="*/ 11040872 w 11040872"/>
              <a:gd name="connsiteY19" fmla="*/ 2314323 h 5722227"/>
              <a:gd name="connsiteX20" fmla="*/ 11040872 w 11040872"/>
              <a:gd name="connsiteY20" fmla="*/ 3064570 h 5722227"/>
              <a:gd name="connsiteX21" fmla="*/ 11040872 w 11040872"/>
              <a:gd name="connsiteY21" fmla="*/ 3585929 h 5722227"/>
              <a:gd name="connsiteX22" fmla="*/ 11040872 w 11040872"/>
              <a:gd name="connsiteY22" fmla="*/ 4336176 h 5722227"/>
              <a:gd name="connsiteX23" fmla="*/ 11040872 w 11040872"/>
              <a:gd name="connsiteY23" fmla="*/ 4857535 h 5722227"/>
              <a:gd name="connsiteX24" fmla="*/ 11040872 w 11040872"/>
              <a:gd name="connsiteY24" fmla="*/ 5722227 h 5722227"/>
              <a:gd name="connsiteX25" fmla="*/ 10130000 w 11040872"/>
              <a:gd name="connsiteY25" fmla="*/ 5722227 h 5722227"/>
              <a:gd name="connsiteX26" fmla="*/ 9550354 w 11040872"/>
              <a:gd name="connsiteY26" fmla="*/ 5722227 h 5722227"/>
              <a:gd name="connsiteX27" fmla="*/ 8749891 w 11040872"/>
              <a:gd name="connsiteY27" fmla="*/ 5722227 h 5722227"/>
              <a:gd name="connsiteX28" fmla="*/ 8391063 w 11040872"/>
              <a:gd name="connsiteY28" fmla="*/ 5722227 h 5722227"/>
              <a:gd name="connsiteX29" fmla="*/ 7480191 w 11040872"/>
              <a:gd name="connsiteY29" fmla="*/ 5722227 h 5722227"/>
              <a:gd name="connsiteX30" fmla="*/ 6900545 w 11040872"/>
              <a:gd name="connsiteY30" fmla="*/ 5722227 h 5722227"/>
              <a:gd name="connsiteX31" fmla="*/ 6210491 w 11040872"/>
              <a:gd name="connsiteY31" fmla="*/ 5722227 h 5722227"/>
              <a:gd name="connsiteX32" fmla="*/ 5741253 w 11040872"/>
              <a:gd name="connsiteY32" fmla="*/ 5722227 h 5722227"/>
              <a:gd name="connsiteX33" fmla="*/ 4940790 w 11040872"/>
              <a:gd name="connsiteY33" fmla="*/ 5722227 h 5722227"/>
              <a:gd name="connsiteX34" fmla="*/ 4029918 w 11040872"/>
              <a:gd name="connsiteY34" fmla="*/ 5722227 h 5722227"/>
              <a:gd name="connsiteX35" fmla="*/ 3450273 w 11040872"/>
              <a:gd name="connsiteY35" fmla="*/ 5722227 h 5722227"/>
              <a:gd name="connsiteX36" fmla="*/ 2539401 w 11040872"/>
              <a:gd name="connsiteY36" fmla="*/ 5722227 h 5722227"/>
              <a:gd name="connsiteX37" fmla="*/ 1849346 w 11040872"/>
              <a:gd name="connsiteY37" fmla="*/ 5722227 h 5722227"/>
              <a:gd name="connsiteX38" fmla="*/ 938474 w 11040872"/>
              <a:gd name="connsiteY38" fmla="*/ 5722227 h 5722227"/>
              <a:gd name="connsiteX39" fmla="*/ 0 w 11040872"/>
              <a:gd name="connsiteY39" fmla="*/ 5722227 h 5722227"/>
              <a:gd name="connsiteX40" fmla="*/ 0 w 11040872"/>
              <a:gd name="connsiteY40" fmla="*/ 5200869 h 5722227"/>
              <a:gd name="connsiteX41" fmla="*/ 0 w 11040872"/>
              <a:gd name="connsiteY41" fmla="*/ 4507843 h 5722227"/>
              <a:gd name="connsiteX42" fmla="*/ 0 w 11040872"/>
              <a:gd name="connsiteY42" fmla="*/ 3814818 h 5722227"/>
              <a:gd name="connsiteX43" fmla="*/ 0 w 11040872"/>
              <a:gd name="connsiteY43" fmla="*/ 3064570 h 5722227"/>
              <a:gd name="connsiteX44" fmla="*/ 0 w 11040872"/>
              <a:gd name="connsiteY44" fmla="*/ 2600434 h 5722227"/>
              <a:gd name="connsiteX45" fmla="*/ 0 w 11040872"/>
              <a:gd name="connsiteY45" fmla="*/ 2136298 h 5722227"/>
              <a:gd name="connsiteX46" fmla="*/ 0 w 11040872"/>
              <a:gd name="connsiteY46" fmla="*/ 1386051 h 5722227"/>
              <a:gd name="connsiteX47" fmla="*/ 0 w 11040872"/>
              <a:gd name="connsiteY47" fmla="*/ 807470 h 5722227"/>
              <a:gd name="connsiteX48" fmla="*/ 0 w 11040872"/>
              <a:gd name="connsiteY48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0"/>
                </a:moveTo>
                <a:cubicBezTo>
                  <a:pt x="193592" y="6224"/>
                  <a:pt x="601481" y="42917"/>
                  <a:pt x="910872" y="0"/>
                </a:cubicBezTo>
                <a:cubicBezTo>
                  <a:pt x="1220263" y="-42917"/>
                  <a:pt x="1370975" y="12188"/>
                  <a:pt x="1821744" y="0"/>
                </a:cubicBezTo>
                <a:cubicBezTo>
                  <a:pt x="2272513" y="-12188"/>
                  <a:pt x="2243945" y="-6271"/>
                  <a:pt x="2511798" y="0"/>
                </a:cubicBezTo>
                <a:cubicBezTo>
                  <a:pt x="2779651" y="6271"/>
                  <a:pt x="2961954" y="-6589"/>
                  <a:pt x="3312262" y="0"/>
                </a:cubicBezTo>
                <a:cubicBezTo>
                  <a:pt x="3662570" y="6589"/>
                  <a:pt x="3695138" y="3008"/>
                  <a:pt x="4002316" y="0"/>
                </a:cubicBezTo>
                <a:cubicBezTo>
                  <a:pt x="4309494" y="-3008"/>
                  <a:pt x="4393447" y="-11115"/>
                  <a:pt x="4692371" y="0"/>
                </a:cubicBezTo>
                <a:cubicBezTo>
                  <a:pt x="4991295" y="11115"/>
                  <a:pt x="5213542" y="-5299"/>
                  <a:pt x="5382425" y="0"/>
                </a:cubicBezTo>
                <a:cubicBezTo>
                  <a:pt x="5551308" y="5299"/>
                  <a:pt x="5648021" y="11335"/>
                  <a:pt x="5741253" y="0"/>
                </a:cubicBezTo>
                <a:cubicBezTo>
                  <a:pt x="5834485" y="-11335"/>
                  <a:pt x="6259648" y="-13136"/>
                  <a:pt x="6541717" y="0"/>
                </a:cubicBezTo>
                <a:cubicBezTo>
                  <a:pt x="6823786" y="13136"/>
                  <a:pt x="6733802" y="-6108"/>
                  <a:pt x="6900545" y="0"/>
                </a:cubicBezTo>
                <a:cubicBezTo>
                  <a:pt x="7067288" y="6108"/>
                  <a:pt x="7323355" y="24168"/>
                  <a:pt x="7590600" y="0"/>
                </a:cubicBezTo>
                <a:cubicBezTo>
                  <a:pt x="7857845" y="-24168"/>
                  <a:pt x="8117504" y="38708"/>
                  <a:pt x="8501471" y="0"/>
                </a:cubicBezTo>
                <a:cubicBezTo>
                  <a:pt x="8885438" y="-38708"/>
                  <a:pt x="8998654" y="-37342"/>
                  <a:pt x="9412343" y="0"/>
                </a:cubicBezTo>
                <a:cubicBezTo>
                  <a:pt x="9826032" y="37342"/>
                  <a:pt x="9895725" y="7712"/>
                  <a:pt x="10212807" y="0"/>
                </a:cubicBezTo>
                <a:cubicBezTo>
                  <a:pt x="10529889" y="-7712"/>
                  <a:pt x="10868714" y="4378"/>
                  <a:pt x="11040872" y="0"/>
                </a:cubicBezTo>
                <a:cubicBezTo>
                  <a:pt x="11043731" y="126419"/>
                  <a:pt x="11023020" y="340205"/>
                  <a:pt x="11040872" y="464136"/>
                </a:cubicBezTo>
                <a:cubicBezTo>
                  <a:pt x="11058724" y="588067"/>
                  <a:pt x="11029141" y="954408"/>
                  <a:pt x="11040872" y="1099939"/>
                </a:cubicBezTo>
                <a:cubicBezTo>
                  <a:pt x="11052603" y="1245470"/>
                  <a:pt x="11062638" y="1462876"/>
                  <a:pt x="11040872" y="1735742"/>
                </a:cubicBezTo>
                <a:cubicBezTo>
                  <a:pt x="11019106" y="2008608"/>
                  <a:pt x="11024038" y="2070917"/>
                  <a:pt x="11040872" y="2314323"/>
                </a:cubicBezTo>
                <a:cubicBezTo>
                  <a:pt x="11057706" y="2557729"/>
                  <a:pt x="11069457" y="2766692"/>
                  <a:pt x="11040872" y="3064570"/>
                </a:cubicBezTo>
                <a:cubicBezTo>
                  <a:pt x="11012287" y="3362448"/>
                  <a:pt x="11046770" y="3457258"/>
                  <a:pt x="11040872" y="3585929"/>
                </a:cubicBezTo>
                <a:cubicBezTo>
                  <a:pt x="11034974" y="3714600"/>
                  <a:pt x="11008593" y="4061907"/>
                  <a:pt x="11040872" y="4336176"/>
                </a:cubicBezTo>
                <a:cubicBezTo>
                  <a:pt x="11073151" y="4610445"/>
                  <a:pt x="11024061" y="4741691"/>
                  <a:pt x="11040872" y="4857535"/>
                </a:cubicBezTo>
                <a:cubicBezTo>
                  <a:pt x="11057683" y="4973379"/>
                  <a:pt x="11061382" y="5390575"/>
                  <a:pt x="11040872" y="5722227"/>
                </a:cubicBezTo>
                <a:cubicBezTo>
                  <a:pt x="10705289" y="5754948"/>
                  <a:pt x="10500356" y="5715132"/>
                  <a:pt x="10130000" y="5722227"/>
                </a:cubicBezTo>
                <a:cubicBezTo>
                  <a:pt x="9759644" y="5729322"/>
                  <a:pt x="9690200" y="5718288"/>
                  <a:pt x="9550354" y="5722227"/>
                </a:cubicBezTo>
                <a:cubicBezTo>
                  <a:pt x="9410508" y="5726166"/>
                  <a:pt x="9085883" y="5714152"/>
                  <a:pt x="8749891" y="5722227"/>
                </a:cubicBezTo>
                <a:cubicBezTo>
                  <a:pt x="8413899" y="5730302"/>
                  <a:pt x="8487114" y="5705710"/>
                  <a:pt x="8391063" y="5722227"/>
                </a:cubicBezTo>
                <a:cubicBezTo>
                  <a:pt x="8295012" y="5738744"/>
                  <a:pt x="7670612" y="5701988"/>
                  <a:pt x="7480191" y="5722227"/>
                </a:cubicBezTo>
                <a:cubicBezTo>
                  <a:pt x="7289770" y="5742466"/>
                  <a:pt x="7167607" y="5741605"/>
                  <a:pt x="6900545" y="5722227"/>
                </a:cubicBezTo>
                <a:cubicBezTo>
                  <a:pt x="6633483" y="5702849"/>
                  <a:pt x="6439920" y="5728897"/>
                  <a:pt x="6210491" y="5722227"/>
                </a:cubicBezTo>
                <a:cubicBezTo>
                  <a:pt x="5981062" y="5715557"/>
                  <a:pt x="5915480" y="5731659"/>
                  <a:pt x="5741253" y="5722227"/>
                </a:cubicBezTo>
                <a:cubicBezTo>
                  <a:pt x="5567026" y="5712795"/>
                  <a:pt x="5278617" y="5707418"/>
                  <a:pt x="4940790" y="5722227"/>
                </a:cubicBezTo>
                <a:cubicBezTo>
                  <a:pt x="4602963" y="5737036"/>
                  <a:pt x="4321539" y="5753746"/>
                  <a:pt x="4029918" y="5722227"/>
                </a:cubicBezTo>
                <a:cubicBezTo>
                  <a:pt x="3738297" y="5690708"/>
                  <a:pt x="3717506" y="5732521"/>
                  <a:pt x="3450273" y="5722227"/>
                </a:cubicBezTo>
                <a:cubicBezTo>
                  <a:pt x="3183041" y="5711933"/>
                  <a:pt x="2913596" y="5698063"/>
                  <a:pt x="2539401" y="5722227"/>
                </a:cubicBezTo>
                <a:cubicBezTo>
                  <a:pt x="2165206" y="5746391"/>
                  <a:pt x="2032456" y="5707324"/>
                  <a:pt x="1849346" y="5722227"/>
                </a:cubicBezTo>
                <a:cubicBezTo>
                  <a:pt x="1666237" y="5737130"/>
                  <a:pt x="1209225" y="5720784"/>
                  <a:pt x="938474" y="5722227"/>
                </a:cubicBezTo>
                <a:cubicBezTo>
                  <a:pt x="667723" y="5723670"/>
                  <a:pt x="389175" y="5759320"/>
                  <a:pt x="0" y="5722227"/>
                </a:cubicBezTo>
                <a:cubicBezTo>
                  <a:pt x="-10554" y="5514969"/>
                  <a:pt x="-3520" y="5347189"/>
                  <a:pt x="0" y="5200869"/>
                </a:cubicBezTo>
                <a:cubicBezTo>
                  <a:pt x="3520" y="5054549"/>
                  <a:pt x="11246" y="4701970"/>
                  <a:pt x="0" y="4507843"/>
                </a:cubicBezTo>
                <a:cubicBezTo>
                  <a:pt x="-11246" y="4313716"/>
                  <a:pt x="10271" y="4091344"/>
                  <a:pt x="0" y="3814818"/>
                </a:cubicBezTo>
                <a:cubicBezTo>
                  <a:pt x="-10271" y="3538293"/>
                  <a:pt x="31723" y="3330628"/>
                  <a:pt x="0" y="3064570"/>
                </a:cubicBezTo>
                <a:cubicBezTo>
                  <a:pt x="-31723" y="2798512"/>
                  <a:pt x="-5483" y="2770126"/>
                  <a:pt x="0" y="2600434"/>
                </a:cubicBezTo>
                <a:cubicBezTo>
                  <a:pt x="5483" y="2430742"/>
                  <a:pt x="10642" y="2318769"/>
                  <a:pt x="0" y="2136298"/>
                </a:cubicBezTo>
                <a:cubicBezTo>
                  <a:pt x="-10642" y="1953827"/>
                  <a:pt x="-10005" y="1555188"/>
                  <a:pt x="0" y="1386051"/>
                </a:cubicBezTo>
                <a:cubicBezTo>
                  <a:pt x="10005" y="1216914"/>
                  <a:pt x="-22640" y="953234"/>
                  <a:pt x="0" y="807470"/>
                </a:cubicBezTo>
                <a:cubicBezTo>
                  <a:pt x="22640" y="661706"/>
                  <a:pt x="-32744" y="287432"/>
                  <a:pt x="0" y="0"/>
                </a:cubicBezTo>
                <a:close/>
              </a:path>
              <a:path w="11040872" h="5722227" stroke="0" extrusionOk="0">
                <a:moveTo>
                  <a:pt x="0" y="0"/>
                </a:moveTo>
                <a:cubicBezTo>
                  <a:pt x="169384" y="-10635"/>
                  <a:pt x="370826" y="9208"/>
                  <a:pt x="579646" y="0"/>
                </a:cubicBezTo>
                <a:cubicBezTo>
                  <a:pt x="788466" y="-9208"/>
                  <a:pt x="775343" y="6784"/>
                  <a:pt x="938474" y="0"/>
                </a:cubicBezTo>
                <a:cubicBezTo>
                  <a:pt x="1101605" y="-6784"/>
                  <a:pt x="1565487" y="3846"/>
                  <a:pt x="1849346" y="0"/>
                </a:cubicBezTo>
                <a:cubicBezTo>
                  <a:pt x="2133205" y="-3846"/>
                  <a:pt x="2146701" y="-4656"/>
                  <a:pt x="2428992" y="0"/>
                </a:cubicBezTo>
                <a:cubicBezTo>
                  <a:pt x="2711283" y="4656"/>
                  <a:pt x="2812175" y="-11466"/>
                  <a:pt x="3008638" y="0"/>
                </a:cubicBezTo>
                <a:cubicBezTo>
                  <a:pt x="3205101" y="11466"/>
                  <a:pt x="3727763" y="-32961"/>
                  <a:pt x="3919510" y="0"/>
                </a:cubicBezTo>
                <a:cubicBezTo>
                  <a:pt x="4111257" y="32961"/>
                  <a:pt x="4220253" y="-16430"/>
                  <a:pt x="4388747" y="0"/>
                </a:cubicBezTo>
                <a:cubicBezTo>
                  <a:pt x="4557241" y="16430"/>
                  <a:pt x="4940065" y="-21977"/>
                  <a:pt x="5299619" y="0"/>
                </a:cubicBezTo>
                <a:cubicBezTo>
                  <a:pt x="5659173" y="21977"/>
                  <a:pt x="5814444" y="26556"/>
                  <a:pt x="6210491" y="0"/>
                </a:cubicBezTo>
                <a:cubicBezTo>
                  <a:pt x="6606538" y="-26556"/>
                  <a:pt x="6659560" y="23104"/>
                  <a:pt x="6900545" y="0"/>
                </a:cubicBezTo>
                <a:cubicBezTo>
                  <a:pt x="7141530" y="-23104"/>
                  <a:pt x="7601869" y="-1869"/>
                  <a:pt x="7811417" y="0"/>
                </a:cubicBezTo>
                <a:cubicBezTo>
                  <a:pt x="8020965" y="1869"/>
                  <a:pt x="8256088" y="4201"/>
                  <a:pt x="8391063" y="0"/>
                </a:cubicBezTo>
                <a:cubicBezTo>
                  <a:pt x="8526038" y="-4201"/>
                  <a:pt x="8809082" y="7677"/>
                  <a:pt x="8970709" y="0"/>
                </a:cubicBezTo>
                <a:cubicBezTo>
                  <a:pt x="9132336" y="-7677"/>
                  <a:pt x="9528709" y="5380"/>
                  <a:pt x="9771172" y="0"/>
                </a:cubicBezTo>
                <a:cubicBezTo>
                  <a:pt x="10013635" y="-5380"/>
                  <a:pt x="10199269" y="-15922"/>
                  <a:pt x="10350818" y="0"/>
                </a:cubicBezTo>
                <a:cubicBezTo>
                  <a:pt x="10502367" y="15922"/>
                  <a:pt x="10835478" y="-34311"/>
                  <a:pt x="11040872" y="0"/>
                </a:cubicBezTo>
                <a:cubicBezTo>
                  <a:pt x="11027923" y="269490"/>
                  <a:pt x="11030065" y="500130"/>
                  <a:pt x="11040872" y="750248"/>
                </a:cubicBezTo>
                <a:cubicBezTo>
                  <a:pt x="11051679" y="1000366"/>
                  <a:pt x="11044602" y="1104921"/>
                  <a:pt x="11040872" y="1443273"/>
                </a:cubicBezTo>
                <a:cubicBezTo>
                  <a:pt x="11037142" y="1781626"/>
                  <a:pt x="11028369" y="1985731"/>
                  <a:pt x="11040872" y="2136298"/>
                </a:cubicBezTo>
                <a:cubicBezTo>
                  <a:pt x="11053375" y="2286866"/>
                  <a:pt x="11023547" y="2489209"/>
                  <a:pt x="11040872" y="2600434"/>
                </a:cubicBezTo>
                <a:cubicBezTo>
                  <a:pt x="11058197" y="2711659"/>
                  <a:pt x="11064151" y="2890371"/>
                  <a:pt x="11040872" y="3121793"/>
                </a:cubicBezTo>
                <a:cubicBezTo>
                  <a:pt x="11017593" y="3353215"/>
                  <a:pt x="11033741" y="3662012"/>
                  <a:pt x="11040872" y="3814818"/>
                </a:cubicBezTo>
                <a:cubicBezTo>
                  <a:pt x="11048003" y="3967624"/>
                  <a:pt x="11043927" y="4184559"/>
                  <a:pt x="11040872" y="4393399"/>
                </a:cubicBezTo>
                <a:cubicBezTo>
                  <a:pt x="11037817" y="4602239"/>
                  <a:pt x="11027191" y="4773425"/>
                  <a:pt x="11040872" y="4914757"/>
                </a:cubicBezTo>
                <a:cubicBezTo>
                  <a:pt x="11054553" y="5056089"/>
                  <a:pt x="11025188" y="5370964"/>
                  <a:pt x="11040872" y="5722227"/>
                </a:cubicBezTo>
                <a:cubicBezTo>
                  <a:pt x="10837462" y="5714031"/>
                  <a:pt x="10531754" y="5749541"/>
                  <a:pt x="10350818" y="5722227"/>
                </a:cubicBezTo>
                <a:cubicBezTo>
                  <a:pt x="10169882" y="5694913"/>
                  <a:pt x="9832506" y="5739195"/>
                  <a:pt x="9660763" y="5722227"/>
                </a:cubicBezTo>
                <a:cubicBezTo>
                  <a:pt x="9489020" y="5705259"/>
                  <a:pt x="9334558" y="5741830"/>
                  <a:pt x="9191526" y="5722227"/>
                </a:cubicBezTo>
                <a:cubicBezTo>
                  <a:pt x="9048494" y="5702624"/>
                  <a:pt x="8640605" y="5761665"/>
                  <a:pt x="8391063" y="5722227"/>
                </a:cubicBezTo>
                <a:cubicBezTo>
                  <a:pt x="8141521" y="5682789"/>
                  <a:pt x="8132030" y="5733336"/>
                  <a:pt x="7921826" y="5722227"/>
                </a:cubicBezTo>
                <a:cubicBezTo>
                  <a:pt x="7711622" y="5711118"/>
                  <a:pt x="7445489" y="5693555"/>
                  <a:pt x="7121362" y="5722227"/>
                </a:cubicBezTo>
                <a:cubicBezTo>
                  <a:pt x="6797235" y="5750899"/>
                  <a:pt x="6940489" y="5715190"/>
                  <a:pt x="6762534" y="5722227"/>
                </a:cubicBezTo>
                <a:cubicBezTo>
                  <a:pt x="6584579" y="5729264"/>
                  <a:pt x="6249483" y="5715060"/>
                  <a:pt x="5962071" y="5722227"/>
                </a:cubicBezTo>
                <a:cubicBezTo>
                  <a:pt x="5674659" y="5729394"/>
                  <a:pt x="5697457" y="5741242"/>
                  <a:pt x="5492834" y="5722227"/>
                </a:cubicBezTo>
                <a:cubicBezTo>
                  <a:pt x="5288211" y="5703212"/>
                  <a:pt x="5223354" y="5727530"/>
                  <a:pt x="5134005" y="5722227"/>
                </a:cubicBezTo>
                <a:cubicBezTo>
                  <a:pt x="5044656" y="5716924"/>
                  <a:pt x="4805771" y="5744749"/>
                  <a:pt x="4664768" y="5722227"/>
                </a:cubicBezTo>
                <a:cubicBezTo>
                  <a:pt x="4523765" y="5699705"/>
                  <a:pt x="4188901" y="5702568"/>
                  <a:pt x="3864305" y="5722227"/>
                </a:cubicBezTo>
                <a:cubicBezTo>
                  <a:pt x="3539709" y="5741886"/>
                  <a:pt x="3626652" y="5738369"/>
                  <a:pt x="3395068" y="5722227"/>
                </a:cubicBezTo>
                <a:cubicBezTo>
                  <a:pt x="3163484" y="5706085"/>
                  <a:pt x="3169858" y="5716523"/>
                  <a:pt x="3036240" y="5722227"/>
                </a:cubicBezTo>
                <a:cubicBezTo>
                  <a:pt x="2902622" y="5727931"/>
                  <a:pt x="2693943" y="5714168"/>
                  <a:pt x="2567003" y="5722227"/>
                </a:cubicBezTo>
                <a:cubicBezTo>
                  <a:pt x="2440063" y="5730286"/>
                  <a:pt x="2221419" y="5730788"/>
                  <a:pt x="1987357" y="5722227"/>
                </a:cubicBezTo>
                <a:cubicBezTo>
                  <a:pt x="1753295" y="5713666"/>
                  <a:pt x="1455082" y="5742374"/>
                  <a:pt x="1297302" y="5722227"/>
                </a:cubicBezTo>
                <a:cubicBezTo>
                  <a:pt x="1139522" y="5702080"/>
                  <a:pt x="1004973" y="5737277"/>
                  <a:pt x="828065" y="5722227"/>
                </a:cubicBezTo>
                <a:cubicBezTo>
                  <a:pt x="651157" y="5707177"/>
                  <a:pt x="277792" y="5734769"/>
                  <a:pt x="0" y="5722227"/>
                </a:cubicBezTo>
                <a:cubicBezTo>
                  <a:pt x="-17642" y="5580983"/>
                  <a:pt x="-4355" y="5260240"/>
                  <a:pt x="0" y="5086424"/>
                </a:cubicBezTo>
                <a:cubicBezTo>
                  <a:pt x="4355" y="4912608"/>
                  <a:pt x="-9208" y="4615040"/>
                  <a:pt x="0" y="4450621"/>
                </a:cubicBezTo>
                <a:cubicBezTo>
                  <a:pt x="9208" y="4286202"/>
                  <a:pt x="21220" y="3942849"/>
                  <a:pt x="0" y="3814818"/>
                </a:cubicBezTo>
                <a:cubicBezTo>
                  <a:pt x="-21220" y="3686787"/>
                  <a:pt x="24895" y="3410535"/>
                  <a:pt x="0" y="3179015"/>
                </a:cubicBezTo>
                <a:cubicBezTo>
                  <a:pt x="-24895" y="2947495"/>
                  <a:pt x="-4041" y="2734935"/>
                  <a:pt x="0" y="2600434"/>
                </a:cubicBezTo>
                <a:cubicBezTo>
                  <a:pt x="4041" y="2465933"/>
                  <a:pt x="-17582" y="2241550"/>
                  <a:pt x="0" y="1907409"/>
                </a:cubicBezTo>
                <a:cubicBezTo>
                  <a:pt x="17582" y="1573269"/>
                  <a:pt x="21210" y="1537696"/>
                  <a:pt x="0" y="1271606"/>
                </a:cubicBezTo>
                <a:cubicBezTo>
                  <a:pt x="-21210" y="1005516"/>
                  <a:pt x="13869" y="47833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81A36-7C00-47C2-910E-9DA8B491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Some rules: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8D1244-A2B1-47CD-A521-428E1D06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28506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Must follow a certain conscience</a:t>
            </a:r>
          </a:p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 incorrect conscience must be changed if possible</a:t>
            </a:r>
          </a:p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Do not act with a doubtful conscience</a:t>
            </a:r>
          </a:p>
        </p:txBody>
      </p:sp>
    </p:spTree>
    <p:extLst>
      <p:ext uri="{BB962C8B-B14F-4D97-AF65-F5344CB8AC3E}">
        <p14:creationId xmlns:p14="http://schemas.microsoft.com/office/powerpoint/2010/main" val="2483612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2A484-8F2D-4F4A-9D3F-298B4F55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4700"/>
              <a:t>Virtues:  Habitual disposition to do good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7710-9D09-447D-9783-D43209322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218364"/>
            <a:ext cx="6052158" cy="6359857"/>
          </a:xfrm>
        </p:spPr>
        <p:txBody>
          <a:bodyPr anchor="ctr">
            <a:normAutofit/>
          </a:bodyPr>
          <a:lstStyle/>
          <a:p>
            <a:r>
              <a:rPr lang="en-US" sz="2400" b="1" u="sng" dirty="0">
                <a:latin typeface="Arial Rounded MT Bold" panose="020F0704030504030204" pitchFamily="34" charset="0"/>
              </a:rPr>
              <a:t>Human virtues </a:t>
            </a:r>
            <a:r>
              <a:rPr lang="en-US" sz="2400" dirty="0">
                <a:latin typeface="Arial Rounded MT Bold" panose="020F0704030504030204" pitchFamily="34" charset="0"/>
              </a:rPr>
              <a:t>form the soul with the habits of mind and body that support moral behavior, control passions, and avoid sin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Virtues guide our conduct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Compassion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Responsibility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Sense of duty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Self-discipline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Honesty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Loyalty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Friendship</a:t>
            </a:r>
          </a:p>
          <a:p>
            <a:pPr lvl="7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Courage</a:t>
            </a:r>
          </a:p>
          <a:p>
            <a:pPr lvl="8">
              <a:buFont typeface="Wingdings" panose="05000000000000000000" pitchFamily="2" charset="2"/>
              <a:buChar char="Ø"/>
            </a:pPr>
            <a:r>
              <a:rPr lang="en-US" sz="2400" dirty="0">
                <a:latin typeface="Arial Rounded MT Bold" panose="020F0704030504030204" pitchFamily="34" charset="0"/>
              </a:rPr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2266633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45DEEED-BE3A-4307-800A-45F555B51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C73706-35AD-4797-B796-D806B8FE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670BD-CE2E-40B5-B3C3-FCBFA48F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644652"/>
            <a:ext cx="3780292" cy="55686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Theological</a:t>
            </a:r>
            <a:r>
              <a:rPr lang="en-US" sz="4600" dirty="0">
                <a:solidFill>
                  <a:srgbClr val="FFFFFF"/>
                </a:solidFill>
              </a:rPr>
              <a:t> Virtues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8DB2E-EC4D-4C9B-AD93-414855DB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350" y="644652"/>
            <a:ext cx="5856401" cy="5568696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Faith, Hope, and Charity (love)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Relate directly to God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Not acquired, but infused within us a gift from God</a:t>
            </a:r>
          </a:p>
          <a:p>
            <a:pPr lvl="1"/>
            <a:r>
              <a:rPr lang="en-US" sz="3200" dirty="0">
                <a:latin typeface="Arial Rounded MT Bold" panose="020F0704030504030204" pitchFamily="34" charset="0"/>
              </a:rPr>
              <a:t>Beginning with Baptism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98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ne with text on it&#10;&#10;Description automatically generated">
            <a:extLst>
              <a:ext uri="{FF2B5EF4-FFF2-40B4-BE49-F238E27FC236}">
                <a16:creationId xmlns:a16="http://schemas.microsoft.com/office/drawing/2014/main" id="{78E75B61-BAC5-998C-C66B-309BB9153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03140" y="-327547"/>
            <a:ext cx="2988860" cy="2988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AE205-0E7E-4955-94F3-DDD12DD2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BA884-252B-4FF9-B630-A8A551226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82010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God brings creation into being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Physical world acts according to God’s plan found </a:t>
            </a:r>
          </a:p>
          <a:p>
            <a:pPr marL="457200" lvl="1" indent="0">
              <a:buNone/>
            </a:pPr>
            <a:r>
              <a:rPr lang="en-US" sz="2800" dirty="0">
                <a:latin typeface="Arial Rounded MT Bold" panose="020F0704030504030204" pitchFamily="34" charset="0"/>
              </a:rPr>
              <a:t>in the physical laws of nature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Natural Law expresses the original moral sense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Enables us to discern by reason the good and the evil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The law within us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10 Commandments:  “the privileged expression of the natural law”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Natural Law is unchangeable:  not affected by the currents from cultural ideas and customs</a:t>
            </a:r>
          </a:p>
        </p:txBody>
      </p:sp>
    </p:spTree>
    <p:extLst>
      <p:ext uri="{BB962C8B-B14F-4D97-AF65-F5344CB8AC3E}">
        <p14:creationId xmlns:p14="http://schemas.microsoft.com/office/powerpoint/2010/main" val="176620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B4C2A-8FEF-4B66-9FE3-5CBC8246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 Fr. Mike Comer</a:t>
            </a:r>
          </a:p>
        </p:txBody>
      </p:sp>
      <p:pic>
        <p:nvPicPr>
          <p:cNvPr id="4" name="USCCAdults23">
            <a:hlinkClick r:id="" action="ppaction://media"/>
            <a:extLst>
              <a:ext uri="{FF2B5EF4-FFF2-40B4-BE49-F238E27FC236}">
                <a16:creationId xmlns:a16="http://schemas.microsoft.com/office/drawing/2014/main" id="{1617F324-205B-444A-807E-62BD5AF5B64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2305" y="4124104"/>
            <a:ext cx="487363" cy="487362"/>
          </a:xfr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48598EE-14D6-4151-8E05-2C072155F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9" y="1985199"/>
            <a:ext cx="4277810" cy="42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325D-8070-4CCF-9FE4-E332AD9D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sin of Relativism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EAF5-3124-495F-B5D6-21FC8786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71707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The position that there is no objective truth, only 	subjective opinions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Fails at the outset: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If no objective truth—that statement cannot be true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Undermines the distinction between truth and lies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Leads to environment of deceit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God is the source of truth</a:t>
            </a:r>
          </a:p>
        </p:txBody>
      </p:sp>
    </p:spTree>
    <p:extLst>
      <p:ext uri="{BB962C8B-B14F-4D97-AF65-F5344CB8AC3E}">
        <p14:creationId xmlns:p14="http://schemas.microsoft.com/office/powerpoint/2010/main" val="321733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7A-4B87-48A5-A2BF-78C530D4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Relativism is alive and thriving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701C9-E824-4616-9A5E-7C87B7746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“it basically goes like this. We have relativism. You believe what you want to believe. I believe what I want to believe. If you dare say it ought to be different, if you dare say I shouldn’t believe something or that I ought to believe something that you believe, even if I’m not keen to the idea, then the iron fist of the dictatorship of relativism will come upon you.”</a:t>
            </a:r>
          </a:p>
          <a:p>
            <a:pPr lvl="4"/>
            <a:r>
              <a:rPr lang="en-US" dirty="0">
                <a:latin typeface="Arial Rounded MT Bold" panose="020F0704030504030204" pitchFamily="34" charset="0"/>
              </a:rPr>
              <a:t>From the Catholic Answers website</a:t>
            </a:r>
          </a:p>
        </p:txBody>
      </p:sp>
    </p:spTree>
    <p:extLst>
      <p:ext uri="{BB962C8B-B14F-4D97-AF65-F5344CB8AC3E}">
        <p14:creationId xmlns:p14="http://schemas.microsoft.com/office/powerpoint/2010/main" val="134892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8E92E-42AE-47D1-A975-78EE18F4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/>
              <a:t>Ten Commandments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ECE603-4DDA-41D4-B694-C3E0517688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552980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08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6933-7100-4901-B4CE-8060EA20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Sins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495712-929A-49AC-8CF7-A640B4E48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951250"/>
              </p:ext>
            </p:extLst>
          </p:nvPr>
        </p:nvGraphicFramePr>
        <p:xfrm>
          <a:off x="977096" y="2021411"/>
          <a:ext cx="10515600" cy="3939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247">
                  <a:extLst>
                    <a:ext uri="{9D8B030D-6E8A-4147-A177-3AD203B41FA5}">
                      <a16:colId xmlns:a16="http://schemas.microsoft.com/office/drawing/2014/main" val="2814523549"/>
                    </a:ext>
                  </a:extLst>
                </a:gridCol>
                <a:gridCol w="5965353">
                  <a:extLst>
                    <a:ext uri="{9D8B030D-6E8A-4147-A177-3AD203B41FA5}">
                      <a16:colId xmlns:a16="http://schemas.microsoft.com/office/drawing/2014/main" val="1686436039"/>
                    </a:ext>
                  </a:extLst>
                </a:gridCol>
              </a:tblGrid>
              <a:tr h="74413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 Rounded MT Bold" panose="020F0704030504030204" pitchFamily="34" charset="0"/>
                        </a:rPr>
                        <a:t>Capital 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 Rounded MT Bold" panose="020F0704030504030204" pitchFamily="34" charset="0"/>
                        </a:rPr>
                        <a:t>Cardinal Virtues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333733"/>
                  </a:ext>
                </a:extLst>
              </a:tr>
              <a:tr h="53256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Pride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Poverty of Spirit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26970"/>
                  </a:ext>
                </a:extLst>
              </a:tr>
              <a:tr h="53256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Greed, Envy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Generosity, temperance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229043"/>
                  </a:ext>
                </a:extLst>
              </a:tr>
              <a:tr h="53256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Lust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Purity of 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432669"/>
                  </a:ext>
                </a:extLst>
              </a:tr>
              <a:tr h="53256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Gluttony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Temperance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950234"/>
                  </a:ext>
                </a:extLst>
              </a:tr>
              <a:tr h="53256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Laziness (sloth)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Fortitude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39688"/>
                  </a:ext>
                </a:extLst>
              </a:tr>
              <a:tr h="53256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Gentleness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4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2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45DEEED-BE3A-4307-800A-45F555B51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C73706-35AD-4797-B796-D806B8FE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D2611-9E32-4A5A-B863-F5AB3983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4652"/>
            <a:ext cx="3182112" cy="556869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LOVE!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638F3-6210-40B4-8000-18D47A11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296" y="163773"/>
            <a:ext cx="6799017" cy="644174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Love is the essential foundation of the moral life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But, rules and laws that show how love may be applied in real life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Love alone will suffice in heaven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In this world, we need moral guidance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10 Commandments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Sermon on the Mount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Precepts of the Church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Civil rules</a:t>
            </a:r>
          </a:p>
        </p:txBody>
      </p:sp>
    </p:spTree>
    <p:extLst>
      <p:ext uri="{BB962C8B-B14F-4D97-AF65-F5344CB8AC3E}">
        <p14:creationId xmlns:p14="http://schemas.microsoft.com/office/powerpoint/2010/main" val="1844988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road, car, outdoor&#10;&#10;Description automatically generated">
            <a:extLst>
              <a:ext uri="{FF2B5EF4-FFF2-40B4-BE49-F238E27FC236}">
                <a16:creationId xmlns:a16="http://schemas.microsoft.com/office/drawing/2014/main" id="{1E8F1114-3883-4B33-AA0F-368FB85D2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60E2E-441F-49AB-913F-C4939DB63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Life in Christ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D6733-A3FC-44C7-A68F-B28894F8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000" b="1" dirty="0">
                <a:latin typeface="Arial Rounded MT Bold" panose="020F0704030504030204" pitchFamily="34" charset="0"/>
              </a:rPr>
              <a:t>Next Week:  Begin Discussion on the 10 Commandments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C9EB5-6C6A-428D-A6BB-97CAAD836F4C}"/>
              </a:ext>
            </a:extLst>
          </p:cNvPr>
          <p:cNvSpPr txBox="1"/>
          <p:nvPr/>
        </p:nvSpPr>
        <p:spPr>
          <a:xfrm>
            <a:off x="9748859" y="665794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echnofaq.org/posts/2017/11/4-tips-to-picking-the-right-tire-brand-for-your-vehic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76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2E6170-CCDA-4A8E-93E5-71658BFB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5B187-1D59-44DC-A451-0BC4C4FF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4652"/>
            <a:ext cx="4175758" cy="5568696"/>
          </a:xfrm>
        </p:spPr>
        <p:txBody>
          <a:bodyPr>
            <a:normAutofit/>
          </a:bodyPr>
          <a:lstStyle/>
          <a:p>
            <a:r>
              <a:rPr lang="en-US" sz="7200" dirty="0"/>
              <a:t>Dignity!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0EBCDD-54A3-491E-9753-1240601E7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1E921-99B2-428A-9F74-B6EE5BDEC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404" y="644652"/>
            <a:ext cx="4985348" cy="5568695"/>
          </a:xfrm>
        </p:spPr>
        <p:txBody>
          <a:bodyPr anchor="ctr"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Most basic principle of our moral life is the awareness that </a:t>
            </a:r>
            <a:r>
              <a:rPr lang="en-US" sz="36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every</a:t>
            </a: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person bears the dignity of being made in the image of God!</a:t>
            </a:r>
          </a:p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Human Life is Sacred!</a:t>
            </a:r>
          </a:p>
        </p:txBody>
      </p:sp>
    </p:spTree>
    <p:extLst>
      <p:ext uri="{BB962C8B-B14F-4D97-AF65-F5344CB8AC3E}">
        <p14:creationId xmlns:p14="http://schemas.microsoft.com/office/powerpoint/2010/main" val="256828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bed, indoor, baby&#10;&#10;Description automatically generated">
            <a:extLst>
              <a:ext uri="{FF2B5EF4-FFF2-40B4-BE49-F238E27FC236}">
                <a16:creationId xmlns:a16="http://schemas.microsoft.com/office/drawing/2014/main" id="{A8034C1E-F294-4582-AD06-ABCDFF719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r="25770" b="1"/>
          <a:stretch/>
        </p:blipFill>
        <p:spPr>
          <a:xfrm>
            <a:off x="6108248" y="10"/>
            <a:ext cx="6082229" cy="606385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B8611-3CF9-46F0-933B-C685A408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600"/>
              <a:t>Values….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7298D4"/>
          </a:solidFill>
          <a:ln w="38100" cap="rnd">
            <a:solidFill>
              <a:srgbClr val="7298D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2722-23FB-4B8A-8CDE-14748F20A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872899"/>
            <a:ext cx="6975371" cy="36597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What is the WORTH of something?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A VALUE is a good worth pursuing, worth committing oneself to, and worth passing on to the next generation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Values “get us out of our seats”—galvanize us to act to protect and promote what we know is GOOD</a:t>
            </a:r>
          </a:p>
        </p:txBody>
      </p:sp>
    </p:spTree>
    <p:extLst>
      <p:ext uri="{BB962C8B-B14F-4D97-AF65-F5344CB8AC3E}">
        <p14:creationId xmlns:p14="http://schemas.microsoft.com/office/powerpoint/2010/main" val="415619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75E1B-05F1-4673-8693-613F32A7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100"/>
              <a:t>Intrinsically Valuable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499099"/>
          </a:solidFill>
          <a:ln w="38100" cap="rnd">
            <a:solidFill>
              <a:srgbClr val="49909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F1E2-B955-474B-8712-2AE65E038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Life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Truth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The human person</a:t>
            </a:r>
          </a:p>
          <a:p>
            <a:endParaRPr lang="en-US" dirty="0"/>
          </a:p>
        </p:txBody>
      </p:sp>
      <p:pic>
        <p:nvPicPr>
          <p:cNvPr id="5" name="Picture 4" descr="A picture containing colorful, drawing, painting&#10;&#10;Description automatically generated">
            <a:extLst>
              <a:ext uri="{FF2B5EF4-FFF2-40B4-BE49-F238E27FC236}">
                <a16:creationId xmlns:a16="http://schemas.microsoft.com/office/drawing/2014/main" id="{C6AE6D2A-22ED-4699-8C34-599B5E41A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58" r="2005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5369A-0D3C-431A-AB08-66782FBD6FC2}"/>
              </a:ext>
            </a:extLst>
          </p:cNvPr>
          <p:cNvSpPr txBox="1"/>
          <p:nvPr/>
        </p:nvSpPr>
        <p:spPr>
          <a:xfrm>
            <a:off x="10781036" y="6657945"/>
            <a:ext cx="1410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lickr.com/photos/ugardener/6694380821/in/photostre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5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D63DB-9A8E-465A-9037-DCE7C35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/>
              <a:t>Instrumental Value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ED8B6"/>
          </a:solidFill>
          <a:ln w="38100" cap="rnd">
            <a:solidFill>
              <a:srgbClr val="6ED8B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85280-98A9-46C7-A0AE-F6D0FFEAE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822192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Automobile—is worth something (it has value)</a:t>
            </a:r>
          </a:p>
          <a:p>
            <a:pPr lvl="1"/>
            <a:r>
              <a:rPr lang="en-US" sz="3200" dirty="0">
                <a:latin typeface="Arial Rounded MT Bold" panose="020F0704030504030204" pitchFamily="34" charset="0"/>
              </a:rPr>
              <a:t>Value for its practical use, perhaps as well its beauty</a:t>
            </a:r>
          </a:p>
          <a:p>
            <a:pPr lvl="1"/>
            <a:r>
              <a:rPr lang="en-US" sz="3200" dirty="0">
                <a:latin typeface="Arial Rounded MT Bold" panose="020F0704030504030204" pitchFamily="34" charset="0"/>
              </a:rPr>
              <a:t>But—no one sheds a tear when you pass an auto junk yard</a:t>
            </a:r>
          </a:p>
        </p:txBody>
      </p:sp>
      <p:pic>
        <p:nvPicPr>
          <p:cNvPr id="5" name="Picture 4" descr="A picture containing outdoor, car, sky, old&#10;&#10;Description automatically generated">
            <a:extLst>
              <a:ext uri="{FF2B5EF4-FFF2-40B4-BE49-F238E27FC236}">
                <a16:creationId xmlns:a16="http://schemas.microsoft.com/office/drawing/2014/main" id="{D3859A3A-6B75-4310-BC05-533817E95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365" r="2730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142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F545-C836-ABC0-952E-17E4ECF3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E2C67-2DAF-8700-FF45-255E3591D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How do you know if something is right or wrong?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Can you think of some broad categories of things that you would always consider wrong?</a:t>
            </a:r>
          </a:p>
        </p:txBody>
      </p:sp>
    </p:spTree>
    <p:extLst>
      <p:ext uri="{BB962C8B-B14F-4D97-AF65-F5344CB8AC3E}">
        <p14:creationId xmlns:p14="http://schemas.microsoft.com/office/powerpoint/2010/main" val="14668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2613-E9FC-4FB2-96D3-36B9E1DF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27" y="18770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accent1"/>
                </a:solidFill>
              </a:rPr>
              <a:t>Moral Act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FD8E0A2-80C7-11E3-BD58-E32C980D1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82463"/>
              </p:ext>
            </p:extLst>
          </p:nvPr>
        </p:nvGraphicFramePr>
        <p:xfrm>
          <a:off x="183106" y="1064525"/>
          <a:ext cx="11731389" cy="550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73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749A-C2F3-3F1C-5B1C-B62D94FA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of Free Will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BDDDB-FB8C-FA74-03D1-09B177C36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Our choice to do good or evil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God never forces us to do His will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Our responsibility for an action might be compromised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By ignorance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By fear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Other phycological or social factors</a:t>
            </a:r>
          </a:p>
        </p:txBody>
      </p:sp>
    </p:spTree>
    <p:extLst>
      <p:ext uri="{BB962C8B-B14F-4D97-AF65-F5344CB8AC3E}">
        <p14:creationId xmlns:p14="http://schemas.microsoft.com/office/powerpoint/2010/main" val="1450295786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1113</Words>
  <Application>Microsoft Office PowerPoint</Application>
  <PresentationFormat>Widescreen</PresentationFormat>
  <Paragraphs>179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Arial Rounded MT Bold</vt:lpstr>
      <vt:lpstr>Calibri</vt:lpstr>
      <vt:lpstr>Modern Love</vt:lpstr>
      <vt:lpstr>The Hand</vt:lpstr>
      <vt:lpstr>Wingdings</vt:lpstr>
      <vt:lpstr>SketchyVTI</vt:lpstr>
      <vt:lpstr>Life in Christ</vt:lpstr>
      <vt:lpstr>Introduction:  Fr. Mike Comer</vt:lpstr>
      <vt:lpstr>Dignity!</vt:lpstr>
      <vt:lpstr>Values….</vt:lpstr>
      <vt:lpstr>Intrinsically Valuable</vt:lpstr>
      <vt:lpstr>Instrumental Value</vt:lpstr>
      <vt:lpstr>Question:</vt:lpstr>
      <vt:lpstr>Moral Act</vt:lpstr>
      <vt:lpstr>Gift of Free Will</vt:lpstr>
      <vt:lpstr>Sin is Real!</vt:lpstr>
      <vt:lpstr>Gravity or Seriousness of the Sin</vt:lpstr>
      <vt:lpstr>Gravity or Seriousness of Sin</vt:lpstr>
      <vt:lpstr>Trust in God’s Mercy</vt:lpstr>
      <vt:lpstr>Conscience==requires formation</vt:lpstr>
      <vt:lpstr>“Certain Conscience” can be wrong</vt:lpstr>
      <vt:lpstr>Some rules:</vt:lpstr>
      <vt:lpstr>Virtues:  Habitual disposition to do good</vt:lpstr>
      <vt:lpstr>Theological Virtues</vt:lpstr>
      <vt:lpstr>God’s Law</vt:lpstr>
      <vt:lpstr>The sin of Relativism </vt:lpstr>
      <vt:lpstr>Relativism is alive and thriving</vt:lpstr>
      <vt:lpstr>Ten Commandments</vt:lpstr>
      <vt:lpstr>Capital Sins</vt:lpstr>
      <vt:lpstr>LOVE!</vt:lpstr>
      <vt:lpstr>Life in Christ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 Christ</dc:title>
  <dc:creator>Greg Meier</dc:creator>
  <cp:lastModifiedBy>Greg Meier</cp:lastModifiedBy>
  <cp:revision>3</cp:revision>
  <dcterms:created xsi:type="dcterms:W3CDTF">2021-01-13T14:32:01Z</dcterms:created>
  <dcterms:modified xsi:type="dcterms:W3CDTF">2025-06-02T14:44:42Z</dcterms:modified>
</cp:coreProperties>
</file>